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0" r:id="rId17"/>
    <p:sldId id="291" r:id="rId18"/>
    <p:sldId id="292" r:id="rId19"/>
    <p:sldId id="274" r:id="rId20"/>
    <p:sldId id="293" r:id="rId21"/>
    <p:sldId id="294" r:id="rId22"/>
    <p:sldId id="295" r:id="rId23"/>
    <p:sldId id="278" r:id="rId24"/>
    <p:sldId id="296" r:id="rId25"/>
    <p:sldId id="297" r:id="rId26"/>
    <p:sldId id="298" r:id="rId27"/>
    <p:sldId id="283" r:id="rId28"/>
    <p:sldId id="299" r:id="rId29"/>
    <p:sldId id="300" r:id="rId30"/>
    <p:sldId id="301" r:id="rId31"/>
    <p:sldId id="302" r:id="rId32"/>
    <p:sldId id="303" r:id="rId33"/>
    <p:sldId id="304"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6D27621-D366-4A5A-BCAA-86103CE4D604}">
  <a:tblStyle styleId="{16D27621-D366-4A5A-BCAA-86103CE4D60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3712DA2-E7F6-42F3-87E9-E8FF709ACE12}">
      <dgm:prSet phldrT="[Text]"/>
      <dgm:spPr/>
      <dgm:t>
        <a:bodyPr/>
        <a:lstStyle/>
        <a:p>
          <a:r>
            <a:rPr lang="en-US" dirty="0">
              <a:latin typeface="Cinzel"/>
            </a:rPr>
            <a:t>spectrum preparation</a:t>
          </a:r>
        </a:p>
      </dgm:t>
    </dgm:pt>
    <dgm:pt modelId="{B9678205-6296-45BE-8139-23F9F870681F}" type="parTrans" cxnId="{3D212E67-5A4E-40F7-9AD0-65FD0783DDC8}">
      <dgm:prSet/>
      <dgm:spPr/>
      <dgm:t>
        <a:bodyPr/>
        <a:lstStyle/>
        <a:p>
          <a:endParaRPr lang="en-US"/>
        </a:p>
      </dgm:t>
    </dgm:pt>
    <dgm:pt modelId="{EAC1F2B2-3450-4FF2-AC5C-F117436195B9}" type="sibTrans" cxnId="{3D212E67-5A4E-40F7-9AD0-65FD0783DDC8}">
      <dgm:prSet/>
      <dgm:spPr/>
      <dgm:t>
        <a:bodyPr/>
        <a:lstStyle/>
        <a:p>
          <a:endParaRPr lang="en-US"/>
        </a:p>
      </dgm:t>
    </dgm:pt>
    <dgm:pt modelId="{08329885-E989-4207-BB3C-7E66EED9EB86}">
      <dgm:prSet phldrT="[Text]" custT="1"/>
      <dgm:spPr/>
      <dgm:t>
        <a:bodyPr/>
        <a:lstStyle/>
        <a:p>
          <a:r>
            <a:rPr lang="en-US" sz="1200" dirty="0">
              <a:latin typeface="Cinzel"/>
            </a:rPr>
            <a:t>import spectrum</a:t>
          </a:r>
        </a:p>
      </dgm:t>
    </dgm:pt>
    <dgm:pt modelId="{FC762FA7-4A4E-40D5-9DC7-CA0AEABD767B}" type="parTrans" cxnId="{3CCD5855-A431-4941-BD0D-8A1D1AC1735A}">
      <dgm:prSet/>
      <dgm:spPr/>
      <dgm:t>
        <a:bodyPr/>
        <a:lstStyle/>
        <a:p>
          <a:endParaRPr lang="en-US"/>
        </a:p>
      </dgm:t>
    </dgm:pt>
    <dgm:pt modelId="{4A484B56-8A7E-4C28-8FBE-C52B65E17B12}" type="sibTrans" cxnId="{3CCD5855-A431-4941-BD0D-8A1D1AC1735A}">
      <dgm:prSet/>
      <dgm:spPr/>
      <dgm:t>
        <a:bodyPr/>
        <a:lstStyle/>
        <a:p>
          <a:endParaRPr lang="en-US"/>
        </a:p>
      </dgm:t>
    </dgm:pt>
    <dgm:pt modelId="{FEABB635-A643-402B-A213-09305AEA3292}">
      <dgm:prSet phldrT="[Text]"/>
      <dgm:spPr/>
      <dgm:t>
        <a:bodyPr/>
        <a:lstStyle/>
        <a:p>
          <a:r>
            <a:rPr lang="en-US" dirty="0">
              <a:latin typeface="Cinzel"/>
            </a:rPr>
            <a:t>curve fitting process</a:t>
          </a:r>
        </a:p>
      </dgm:t>
    </dgm:pt>
    <dgm:pt modelId="{79648E8E-965C-40DB-8364-B0BA807EA518}" type="parTrans" cxnId="{A44AC042-407C-4D61-A4F3-A0D31AAC300C}">
      <dgm:prSet/>
      <dgm:spPr/>
      <dgm:t>
        <a:bodyPr/>
        <a:lstStyle/>
        <a:p>
          <a:endParaRPr lang="en-US"/>
        </a:p>
      </dgm:t>
    </dgm:pt>
    <dgm:pt modelId="{CEF8EB7C-06F9-43DA-8BDC-5D1CF1F59023}" type="sibTrans" cxnId="{A44AC042-407C-4D61-A4F3-A0D31AAC300C}">
      <dgm:prSet/>
      <dgm:spPr/>
      <dgm:t>
        <a:bodyPr/>
        <a:lstStyle/>
        <a:p>
          <a:endParaRPr lang="en-US"/>
        </a:p>
      </dgm:t>
    </dgm:pt>
    <dgm:pt modelId="{70AC9043-73B8-4AB0-90B9-B559AECD23E6}">
      <dgm:prSet phldrT="[Text]"/>
      <dgm:spPr/>
      <dgm:t>
        <a:bodyPr/>
        <a:lstStyle/>
        <a:p>
          <a:r>
            <a:rPr lang="en-US" dirty="0">
              <a:latin typeface="Cinzel"/>
            </a:rPr>
            <a:t>choose element</a:t>
          </a:r>
        </a:p>
      </dgm:t>
    </dgm:pt>
    <dgm:pt modelId="{22F7A2A9-EB9C-45ED-8CBE-E2687765DDC9}" type="parTrans" cxnId="{26EB740F-F2AD-45F0-AAA8-B90029C65A03}">
      <dgm:prSet/>
      <dgm:spPr/>
      <dgm:t>
        <a:bodyPr/>
        <a:lstStyle/>
        <a:p>
          <a:endParaRPr lang="en-US"/>
        </a:p>
      </dgm:t>
    </dgm:pt>
    <dgm:pt modelId="{E14AFAF8-8C59-419C-93D0-6F18DC2E7B82}" type="sibTrans" cxnId="{26EB740F-F2AD-45F0-AAA8-B90029C65A03}">
      <dgm:prSet/>
      <dgm:spPr/>
      <dgm:t>
        <a:bodyPr/>
        <a:lstStyle/>
        <a:p>
          <a:endParaRPr lang="en-US"/>
        </a:p>
      </dgm:t>
    </dgm:pt>
    <dgm:pt modelId="{B1B90EBF-ED83-4DDB-9CF6-1F6956AA2F3C}">
      <dgm:prSet phldrT="[Text]"/>
      <dgm:spPr/>
      <dgm:t>
        <a:bodyPr/>
        <a:lstStyle/>
        <a:p>
          <a:r>
            <a:rPr lang="en-US" dirty="0">
              <a:latin typeface="Cinzel"/>
            </a:rPr>
            <a:t>compute &amp; export</a:t>
          </a:r>
        </a:p>
      </dgm:t>
    </dgm:pt>
    <dgm:pt modelId="{2028C91D-E62C-49D3-AE28-7F9A157E2012}" type="parTrans" cxnId="{B7E31CCA-08A2-495D-9589-CBECA284FD2E}">
      <dgm:prSet/>
      <dgm:spPr/>
      <dgm:t>
        <a:bodyPr/>
        <a:lstStyle/>
        <a:p>
          <a:endParaRPr lang="en-US"/>
        </a:p>
      </dgm:t>
    </dgm:pt>
    <dgm:pt modelId="{4E17AE05-4E26-4587-9B27-2E1F64839297}" type="sibTrans" cxnId="{B7E31CCA-08A2-495D-9589-CBECA284FD2E}">
      <dgm:prSet/>
      <dgm:spPr/>
      <dgm:t>
        <a:bodyPr/>
        <a:lstStyle/>
        <a:p>
          <a:endParaRPr lang="en-US"/>
        </a:p>
      </dgm:t>
    </dgm:pt>
    <dgm:pt modelId="{CF454DF0-3D1E-4D4E-A327-EB603E7814ED}">
      <dgm:prSet phldrT="[Text]"/>
      <dgm:spPr/>
      <dgm:t>
        <a:bodyPr/>
        <a:lstStyle/>
        <a:p>
          <a:r>
            <a:rPr lang="en-US" dirty="0">
              <a:latin typeface="Cinzel"/>
            </a:rPr>
            <a:t>calculate physical </a:t>
          </a:r>
          <a:r>
            <a:rPr lang="en-US" dirty="0" smtClean="0">
              <a:latin typeface="Cinzel"/>
            </a:rPr>
            <a:t>parameters</a:t>
          </a:r>
          <a:endParaRPr lang="en-US" dirty="0">
            <a:latin typeface="Cinzel"/>
          </a:endParaRPr>
        </a:p>
      </dgm:t>
    </dgm:pt>
    <dgm:pt modelId="{1EAAA312-0CAA-47F5-99F0-DA4EAAF5D289}" type="parTrans" cxnId="{F9696390-460F-4021-BA63-F5838AEA697A}">
      <dgm:prSet/>
      <dgm:spPr/>
      <dgm:t>
        <a:bodyPr/>
        <a:lstStyle/>
        <a:p>
          <a:endParaRPr lang="en-US"/>
        </a:p>
      </dgm:t>
    </dgm:pt>
    <dgm:pt modelId="{82C99E21-4A87-4175-BBA9-38B31346A2B4}" type="sibTrans" cxnId="{F9696390-460F-4021-BA63-F5838AEA697A}">
      <dgm:prSet/>
      <dgm:spPr/>
      <dgm:t>
        <a:bodyPr/>
        <a:lstStyle/>
        <a:p>
          <a:endParaRPr lang="en-US"/>
        </a:p>
      </dgm:t>
    </dgm:pt>
    <dgm:pt modelId="{361FC84E-9BE5-44D1-BF5E-90DBCBE12BDD}">
      <dgm:prSet phldrT="[Text]"/>
      <dgm:spPr/>
      <dgm:t>
        <a:bodyPr/>
        <a:lstStyle/>
        <a:p>
          <a:r>
            <a:rPr lang="en-US" dirty="0">
              <a:latin typeface="Cinzel"/>
            </a:rPr>
            <a:t>export results, plots and </a:t>
          </a:r>
          <a:r>
            <a:rPr lang="en-US" dirty="0" smtClean="0">
              <a:latin typeface="Cinzel"/>
            </a:rPr>
            <a:t>statistical </a:t>
          </a:r>
          <a:r>
            <a:rPr lang="en-US" dirty="0">
              <a:latin typeface="Cinzel"/>
            </a:rPr>
            <a:t>checks calculations</a:t>
          </a:r>
        </a:p>
      </dgm:t>
    </dgm:pt>
    <dgm:pt modelId="{4E076E1A-1C79-453F-BC92-ABBE1A43D29F}" type="parTrans" cxnId="{C9512E98-C5D9-4F48-B65F-14DBFCE90C0A}">
      <dgm:prSet/>
      <dgm:spPr/>
      <dgm:t>
        <a:bodyPr/>
        <a:lstStyle/>
        <a:p>
          <a:endParaRPr lang="en-US"/>
        </a:p>
      </dgm:t>
    </dgm:pt>
    <dgm:pt modelId="{BB593EAF-9F1F-4D53-A30D-498A024438B6}" type="sibTrans" cxnId="{C9512E98-C5D9-4F48-B65F-14DBFCE90C0A}">
      <dgm:prSet/>
      <dgm:spPr/>
      <dgm:t>
        <a:bodyPr/>
        <a:lstStyle/>
        <a:p>
          <a:endParaRPr lang="en-US"/>
        </a:p>
      </dgm:t>
    </dgm:pt>
    <dgm:pt modelId="{B10C658A-C3AD-4C0D-8067-BE1943ABCB59}">
      <dgm:prSet phldrT="[Text]" custT="1"/>
      <dgm:spPr/>
      <dgm:t>
        <a:bodyPr/>
        <a:lstStyle/>
        <a:p>
          <a:r>
            <a:rPr lang="en-US" sz="1200" dirty="0">
              <a:latin typeface="Cinzel"/>
            </a:rPr>
            <a:t>redshift correction/smoothing</a:t>
          </a:r>
        </a:p>
      </dgm:t>
    </dgm:pt>
    <dgm:pt modelId="{B24C1D2E-86F1-433D-B477-32DC7E17B8C8}" type="parTrans" cxnId="{663533BA-497E-4CA0-A26B-D1E8738EF7B2}">
      <dgm:prSet/>
      <dgm:spPr/>
      <dgm:t>
        <a:bodyPr/>
        <a:lstStyle/>
        <a:p>
          <a:endParaRPr lang="en-US"/>
        </a:p>
      </dgm:t>
    </dgm:pt>
    <dgm:pt modelId="{272BD437-5D67-47B0-817D-A1A2A26F81CA}" type="sibTrans" cxnId="{663533BA-497E-4CA0-A26B-D1E8738EF7B2}">
      <dgm:prSet/>
      <dgm:spPr/>
      <dgm:t>
        <a:bodyPr/>
        <a:lstStyle/>
        <a:p>
          <a:endParaRPr lang="en-US"/>
        </a:p>
      </dgm:t>
    </dgm:pt>
    <dgm:pt modelId="{020FA89D-5ECA-4174-84E5-AA42CC8201EE}">
      <dgm:prSet phldrT="[Text]" custT="1"/>
      <dgm:spPr/>
      <dgm:t>
        <a:bodyPr/>
        <a:lstStyle/>
        <a:p>
          <a:r>
            <a:rPr lang="en-US" sz="1200" dirty="0">
              <a:latin typeface="Cinzel"/>
            </a:rPr>
            <a:t>focus on area of interest</a:t>
          </a:r>
        </a:p>
      </dgm:t>
    </dgm:pt>
    <dgm:pt modelId="{EF2CCAE7-9C5F-4FE1-802A-DE45E446A19F}" type="parTrans" cxnId="{A6F1B1E7-B4E9-4C91-915B-DF866FBCAF02}">
      <dgm:prSet/>
      <dgm:spPr/>
      <dgm:t>
        <a:bodyPr/>
        <a:lstStyle/>
        <a:p>
          <a:endParaRPr lang="en-US"/>
        </a:p>
      </dgm:t>
    </dgm:pt>
    <dgm:pt modelId="{C7E469E7-9856-480B-BEA9-41E9D4A7CA2E}" type="sibTrans" cxnId="{A6F1B1E7-B4E9-4C91-915B-DF866FBCAF02}">
      <dgm:prSet/>
      <dgm:spPr/>
      <dgm:t>
        <a:bodyPr/>
        <a:lstStyle/>
        <a:p>
          <a:endParaRPr lang="en-US"/>
        </a:p>
      </dgm:t>
    </dgm:pt>
    <dgm:pt modelId="{DE38E3A4-8317-41CD-90D2-CCEE3F82B7F2}">
      <dgm:prSet phldrT="[Text]" custT="1"/>
      <dgm:spPr/>
      <dgm:t>
        <a:bodyPr/>
        <a:lstStyle/>
        <a:p>
          <a:r>
            <a:rPr lang="en-US" sz="1200" dirty="0">
              <a:latin typeface="Cinzel"/>
            </a:rPr>
            <a:t>continuum line</a:t>
          </a:r>
        </a:p>
      </dgm:t>
    </dgm:pt>
    <dgm:pt modelId="{DEE78123-E439-42C9-BB4B-85E6C715A6C0}" type="parTrans" cxnId="{AFD70A10-47D1-4103-A955-4C73EE57BFB9}">
      <dgm:prSet/>
      <dgm:spPr/>
      <dgm:t>
        <a:bodyPr/>
        <a:lstStyle/>
        <a:p>
          <a:endParaRPr lang="en-US"/>
        </a:p>
      </dgm:t>
    </dgm:pt>
    <dgm:pt modelId="{EAB7A1D2-55E8-488A-9AE6-E6742BBA5DD3}" type="sibTrans" cxnId="{AFD70A10-47D1-4103-A955-4C73EE57BFB9}">
      <dgm:prSet/>
      <dgm:spPr/>
      <dgm:t>
        <a:bodyPr/>
        <a:lstStyle/>
        <a:p>
          <a:endParaRPr lang="en-US"/>
        </a:p>
      </dgm:t>
    </dgm:pt>
    <dgm:pt modelId="{30DFD2BA-FBAE-472B-B713-D6813208AF2E}">
      <dgm:prSet phldrT="[Text]" custT="1"/>
      <dgm:spPr/>
      <dgm:t>
        <a:bodyPr/>
        <a:lstStyle/>
        <a:p>
          <a:r>
            <a:rPr lang="en-US" sz="1200" dirty="0">
              <a:latin typeface="Cinzel"/>
            </a:rPr>
            <a:t>flux normalization</a:t>
          </a:r>
        </a:p>
      </dgm:t>
    </dgm:pt>
    <dgm:pt modelId="{44B930AE-38E1-4199-AA4D-22798BCB7CCE}" type="parTrans" cxnId="{79A760BB-E7F8-4A93-88AE-710402566CC3}">
      <dgm:prSet/>
      <dgm:spPr/>
      <dgm:t>
        <a:bodyPr/>
        <a:lstStyle/>
        <a:p>
          <a:endParaRPr lang="en-US"/>
        </a:p>
      </dgm:t>
    </dgm:pt>
    <dgm:pt modelId="{4031292F-979E-4D1F-91D1-488855F52989}" type="sibTrans" cxnId="{79A760BB-E7F8-4A93-88AE-710402566CC3}">
      <dgm:prSet/>
      <dgm:spPr/>
      <dgm:t>
        <a:bodyPr/>
        <a:lstStyle/>
        <a:p>
          <a:endParaRPr lang="en-US"/>
        </a:p>
      </dgm:t>
    </dgm:pt>
    <dgm:pt modelId="{D16AF8BA-088D-4011-8E35-423BF85B20E7}">
      <dgm:prSet phldrT="[Text]"/>
      <dgm:spPr/>
      <dgm:t>
        <a:bodyPr/>
        <a:lstStyle/>
        <a:p>
          <a:r>
            <a:rPr lang="en-US" dirty="0">
              <a:latin typeface="Cinzel"/>
            </a:rPr>
            <a:t>type (absorption/emission)</a:t>
          </a:r>
        </a:p>
      </dgm:t>
    </dgm:pt>
    <dgm:pt modelId="{064C7523-88A9-4FFF-B375-0A04F816D661}" type="parTrans" cxnId="{8F52F63D-A9E9-4151-AAF7-E12779B5AD70}">
      <dgm:prSet/>
      <dgm:spPr/>
      <dgm:t>
        <a:bodyPr/>
        <a:lstStyle/>
        <a:p>
          <a:endParaRPr lang="en-US"/>
        </a:p>
      </dgm:t>
    </dgm:pt>
    <dgm:pt modelId="{D4106D63-EE83-461F-971F-BBA44F512B3E}" type="sibTrans" cxnId="{8F52F63D-A9E9-4151-AAF7-E12779B5AD70}">
      <dgm:prSet/>
      <dgm:spPr/>
      <dgm:t>
        <a:bodyPr/>
        <a:lstStyle/>
        <a:p>
          <a:endParaRPr lang="en-US"/>
        </a:p>
      </dgm:t>
    </dgm:pt>
    <dgm:pt modelId="{5C02A0F5-55D0-4250-8276-4AA451C6D038}">
      <dgm:prSet phldrT="[Text]"/>
      <dgm:spPr/>
      <dgm:t>
        <a:bodyPr/>
        <a:lstStyle/>
        <a:p>
          <a:r>
            <a:rPr lang="en-US" dirty="0">
              <a:latin typeface="Cinzel"/>
            </a:rPr>
            <a:t>set distribution parameters</a:t>
          </a:r>
        </a:p>
      </dgm:t>
    </dgm:pt>
    <dgm:pt modelId="{BD575E54-331D-44B3-B224-6645E352C284}" type="parTrans" cxnId="{69383F12-CC17-4FA9-A128-415140A7B806}">
      <dgm:prSet/>
      <dgm:spPr/>
      <dgm:t>
        <a:bodyPr/>
        <a:lstStyle/>
        <a:p>
          <a:endParaRPr lang="en-US"/>
        </a:p>
      </dgm:t>
    </dgm:pt>
    <dgm:pt modelId="{00AC7AEF-DFAB-4531-84EE-878D643EA4F9}" type="sibTrans" cxnId="{69383F12-CC17-4FA9-A128-415140A7B806}">
      <dgm:prSet/>
      <dgm:spPr/>
      <dgm:t>
        <a:bodyPr/>
        <a:lstStyle/>
        <a:p>
          <a:endParaRPr lang="en-US"/>
        </a:p>
      </dgm:t>
    </dgm:pt>
    <dgm:pt modelId="{DEDBA23C-3465-4B81-8267-B753BC089994}">
      <dgm:prSet phldrT="[Text]"/>
      <dgm:spPr/>
      <dgm:t>
        <a:bodyPr/>
        <a:lstStyle/>
        <a:p>
          <a:r>
            <a:rPr lang="en-US" dirty="0">
              <a:latin typeface="Cinzel"/>
            </a:rPr>
            <a:t>add component line</a:t>
          </a:r>
        </a:p>
      </dgm:t>
    </dgm:pt>
    <dgm:pt modelId="{A0B4A66E-1501-4846-BD25-15A0F54ACB34}" type="parTrans" cxnId="{B0DFD449-AB10-4B0D-B3F6-2A7603446A8E}">
      <dgm:prSet/>
      <dgm:spPr/>
      <dgm:t>
        <a:bodyPr/>
        <a:lstStyle/>
        <a:p>
          <a:endParaRPr lang="en-US"/>
        </a:p>
      </dgm:t>
    </dgm:pt>
    <dgm:pt modelId="{051F4455-0C23-46FA-88C4-4717A25C31FD}" type="sibTrans" cxnId="{B0DFD449-AB10-4B0D-B3F6-2A7603446A8E}">
      <dgm:prSet/>
      <dgm:spPr/>
      <dgm:t>
        <a:bodyPr/>
        <a:lstStyle/>
        <a:p>
          <a:endParaRPr lang="en-US"/>
        </a:p>
      </dgm:t>
    </dgm:pt>
    <dgm:pt modelId="{1FDDB3A2-27DD-4710-86AE-B2E6C37AC803}">
      <dgm:prSet phldrT="[Text]"/>
      <dgm:spPr/>
      <dgm:t>
        <a:bodyPr/>
        <a:lstStyle/>
        <a:p>
          <a:r>
            <a:rPr lang="en-US" dirty="0">
              <a:latin typeface="Cinzel"/>
            </a:rPr>
            <a:t>if curve fitting achieved proceed to next stage</a:t>
          </a:r>
        </a:p>
      </dgm:t>
    </dgm:pt>
    <dgm:pt modelId="{25B72EFE-8984-41C0-99DA-12B89ECC3B87}" type="parTrans" cxnId="{6B5A739A-4B9B-458D-B42F-94D023CC679C}">
      <dgm:prSet/>
      <dgm:spPr/>
      <dgm:t>
        <a:bodyPr/>
        <a:lstStyle/>
        <a:p>
          <a:endParaRPr lang="en-US"/>
        </a:p>
      </dgm:t>
    </dgm:pt>
    <dgm:pt modelId="{10EDA00B-4F38-49D7-B2D8-03E029BA20AF}" type="sibTrans" cxnId="{6B5A739A-4B9B-458D-B42F-94D023CC679C}">
      <dgm:prSet/>
      <dgm:spPr/>
      <dgm:t>
        <a:bodyPr/>
        <a:lstStyle/>
        <a:p>
          <a:endParaRPr lang="en-US"/>
        </a:p>
      </dgm:t>
    </dgm:pt>
    <dgm:pt modelId="{60232907-4903-4EA0-A184-4E62FD34EC71}">
      <dgm:prSet phldrT="[Text]"/>
      <dgm:spPr/>
      <dgm:t>
        <a:bodyPr/>
        <a:lstStyle/>
        <a:p>
          <a:r>
            <a:rPr lang="en-US" dirty="0">
              <a:latin typeface="Cinzel"/>
            </a:rPr>
            <a:t>create report</a:t>
          </a:r>
        </a:p>
      </dgm:t>
    </dgm:pt>
    <dgm:pt modelId="{49B0CDBE-B7E8-4BE5-9A1B-14ED210AF0CB}" type="parTrans" cxnId="{B94B33CA-B56E-4286-9280-084DA47B4862}">
      <dgm:prSet/>
      <dgm:spPr/>
      <dgm:t>
        <a:bodyPr/>
        <a:lstStyle/>
        <a:p>
          <a:endParaRPr lang="en-US"/>
        </a:p>
      </dgm:t>
    </dgm:pt>
    <dgm:pt modelId="{28B3C686-6E58-41CC-B406-F31219CFD922}" type="sibTrans" cxnId="{B94B33CA-B56E-4286-9280-084DA47B4862}">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5C730FA9-FF70-4FA2-9192-222DEC15B362}" type="pres">
      <dgm:prSet presAssocID="{83712DA2-E7F6-42F3-87E9-E8FF709ACE12}" presName="composite1" presStyleCnt="0"/>
      <dgm:spPr/>
      <dgm:t>
        <a:bodyPr/>
        <a:lstStyle/>
        <a:p>
          <a:endParaRPr lang="en-US"/>
        </a:p>
      </dgm:t>
    </dgm:pt>
    <dgm:pt modelId="{017D385E-20A9-4EFA-857E-80C63C9C8F66}" type="pres">
      <dgm:prSet presAssocID="{83712DA2-E7F6-42F3-87E9-E8FF709ACE12}" presName="dummyNode1" presStyleLbl="node1" presStyleIdx="0" presStyleCnt="3"/>
      <dgm:spPr/>
      <dgm:t>
        <a:bodyPr/>
        <a:lstStyle/>
        <a:p>
          <a:endParaRPr lang="en-US"/>
        </a:p>
      </dgm:t>
    </dgm:pt>
    <dgm:pt modelId="{7B480FA5-70C2-4869-AC02-EB85A59B301A}" type="pres">
      <dgm:prSet presAssocID="{83712DA2-E7F6-42F3-87E9-E8FF709ACE12}" presName="childNode1" presStyleLbl="bgAcc1" presStyleIdx="0" presStyleCnt="3" custScaleX="118000">
        <dgm:presLayoutVars>
          <dgm:bulletEnabled val="1"/>
        </dgm:presLayoutVars>
      </dgm:prSet>
      <dgm:spPr/>
      <dgm:t>
        <a:bodyPr/>
        <a:lstStyle/>
        <a:p>
          <a:endParaRPr lang="en-US"/>
        </a:p>
      </dgm:t>
    </dgm:pt>
    <dgm:pt modelId="{C8A818E7-4248-4C96-91B0-BF4DD169BFB0}" type="pres">
      <dgm:prSet presAssocID="{83712DA2-E7F6-42F3-87E9-E8FF709ACE12}" presName="childNode1tx" presStyleLbl="bgAcc1" presStyleIdx="0" presStyleCnt="3">
        <dgm:presLayoutVars>
          <dgm:bulletEnabled val="1"/>
        </dgm:presLayoutVars>
      </dgm:prSet>
      <dgm:spPr/>
      <dgm:t>
        <a:bodyPr/>
        <a:lstStyle/>
        <a:p>
          <a:endParaRPr lang="en-US"/>
        </a:p>
      </dgm:t>
    </dgm:pt>
    <dgm:pt modelId="{9275EEA9-0B5B-45B6-B3FB-BB889B931284}" type="pres">
      <dgm:prSet presAssocID="{83712DA2-E7F6-42F3-87E9-E8FF709ACE12}" presName="parentNode1" presStyleLbl="node1" presStyleIdx="0" presStyleCnt="3">
        <dgm:presLayoutVars>
          <dgm:chMax val="1"/>
          <dgm:bulletEnabled val="1"/>
        </dgm:presLayoutVars>
      </dgm:prSet>
      <dgm:spPr/>
      <dgm:t>
        <a:bodyPr/>
        <a:lstStyle/>
        <a:p>
          <a:endParaRPr lang="en-US"/>
        </a:p>
      </dgm:t>
    </dgm:pt>
    <dgm:pt modelId="{2BEC0483-545E-42EF-9CB4-9DD595C43CEE}" type="pres">
      <dgm:prSet presAssocID="{83712DA2-E7F6-42F3-87E9-E8FF709ACE12}" presName="connSite1" presStyleCnt="0"/>
      <dgm:spPr/>
      <dgm:t>
        <a:bodyPr/>
        <a:lstStyle/>
        <a:p>
          <a:endParaRPr lang="en-US"/>
        </a:p>
      </dgm:t>
    </dgm:pt>
    <dgm:pt modelId="{5771901A-BAA4-4848-9496-9216CC9503D6}" type="pres">
      <dgm:prSet presAssocID="{EAC1F2B2-3450-4FF2-AC5C-F117436195B9}" presName="Name9" presStyleLbl="sibTrans2D1" presStyleIdx="0" presStyleCnt="2"/>
      <dgm:spPr/>
      <dgm:t>
        <a:bodyPr/>
        <a:lstStyle/>
        <a:p>
          <a:endParaRPr lang="en-US"/>
        </a:p>
      </dgm:t>
    </dgm:pt>
    <dgm:pt modelId="{EAE8E103-1CA9-4794-A792-08084681EC5B}" type="pres">
      <dgm:prSet presAssocID="{FEABB635-A643-402B-A213-09305AEA3292}" presName="composite2" presStyleCnt="0"/>
      <dgm:spPr/>
      <dgm:t>
        <a:bodyPr/>
        <a:lstStyle/>
        <a:p>
          <a:endParaRPr lang="en-US"/>
        </a:p>
      </dgm:t>
    </dgm:pt>
    <dgm:pt modelId="{B5E7ABCF-4B52-4910-9581-5FB9D66C7C3B}" type="pres">
      <dgm:prSet presAssocID="{FEABB635-A643-402B-A213-09305AEA3292}" presName="dummyNode2" presStyleLbl="node1" presStyleIdx="0" presStyleCnt="3"/>
      <dgm:spPr/>
      <dgm:t>
        <a:bodyPr/>
        <a:lstStyle/>
        <a:p>
          <a:endParaRPr lang="en-US"/>
        </a:p>
      </dgm:t>
    </dgm:pt>
    <dgm:pt modelId="{FB218666-282D-43A4-B1D4-FDCE894C842E}" type="pres">
      <dgm:prSet presAssocID="{FEABB635-A643-402B-A213-09305AEA3292}" presName="childNode2" presStyleLbl="bgAcc1" presStyleIdx="1" presStyleCnt="3" custScaleX="112821">
        <dgm:presLayoutVars>
          <dgm:bulletEnabled val="1"/>
        </dgm:presLayoutVars>
      </dgm:prSet>
      <dgm:spPr/>
      <dgm:t>
        <a:bodyPr/>
        <a:lstStyle/>
        <a:p>
          <a:endParaRPr lang="en-US"/>
        </a:p>
      </dgm:t>
    </dgm:pt>
    <dgm:pt modelId="{AD15C9E0-9D6C-4D19-B409-407D39D3D4DC}" type="pres">
      <dgm:prSet presAssocID="{FEABB635-A643-402B-A213-09305AEA3292}" presName="childNode2tx" presStyleLbl="bgAcc1" presStyleIdx="1" presStyleCnt="3">
        <dgm:presLayoutVars>
          <dgm:bulletEnabled val="1"/>
        </dgm:presLayoutVars>
      </dgm:prSet>
      <dgm:spPr/>
      <dgm:t>
        <a:bodyPr/>
        <a:lstStyle/>
        <a:p>
          <a:endParaRPr lang="en-US"/>
        </a:p>
      </dgm:t>
    </dgm:pt>
    <dgm:pt modelId="{43AB7200-F213-4411-B724-25D8688D53F2}" type="pres">
      <dgm:prSet presAssocID="{FEABB635-A643-402B-A213-09305AEA3292}" presName="parentNode2" presStyleLbl="node1" presStyleIdx="1" presStyleCnt="3">
        <dgm:presLayoutVars>
          <dgm:chMax val="0"/>
          <dgm:bulletEnabled val="1"/>
        </dgm:presLayoutVars>
      </dgm:prSet>
      <dgm:spPr/>
      <dgm:t>
        <a:bodyPr/>
        <a:lstStyle/>
        <a:p>
          <a:endParaRPr lang="en-US"/>
        </a:p>
      </dgm:t>
    </dgm:pt>
    <dgm:pt modelId="{505BA52A-8D34-43E6-83DF-9D0BFF357E81}" type="pres">
      <dgm:prSet presAssocID="{FEABB635-A643-402B-A213-09305AEA3292}" presName="connSite2" presStyleCnt="0"/>
      <dgm:spPr/>
      <dgm:t>
        <a:bodyPr/>
        <a:lstStyle/>
        <a:p>
          <a:endParaRPr lang="en-US"/>
        </a:p>
      </dgm:t>
    </dgm:pt>
    <dgm:pt modelId="{A3030E90-619C-4DA6-B135-984BEEEAB9DD}" type="pres">
      <dgm:prSet presAssocID="{CEF8EB7C-06F9-43DA-8BDC-5D1CF1F59023}" presName="Name18" presStyleLbl="sibTrans2D1" presStyleIdx="1" presStyleCnt="2"/>
      <dgm:spPr/>
      <dgm:t>
        <a:bodyPr/>
        <a:lstStyle/>
        <a:p>
          <a:endParaRPr lang="en-US"/>
        </a:p>
      </dgm:t>
    </dgm:pt>
    <dgm:pt modelId="{8CDB97B3-3EF6-41A0-BA8E-0CD2778D09F8}" type="pres">
      <dgm:prSet presAssocID="{B1B90EBF-ED83-4DDB-9CF6-1F6956AA2F3C}" presName="composite1" presStyleCnt="0"/>
      <dgm:spPr/>
      <dgm:t>
        <a:bodyPr/>
        <a:lstStyle/>
        <a:p>
          <a:endParaRPr lang="en-US"/>
        </a:p>
      </dgm:t>
    </dgm:pt>
    <dgm:pt modelId="{48206BB4-14A7-4607-805A-3A4EECC69EC0}" type="pres">
      <dgm:prSet presAssocID="{B1B90EBF-ED83-4DDB-9CF6-1F6956AA2F3C}" presName="dummyNode1" presStyleLbl="node1" presStyleIdx="1" presStyleCnt="3"/>
      <dgm:spPr/>
      <dgm:t>
        <a:bodyPr/>
        <a:lstStyle/>
        <a:p>
          <a:endParaRPr lang="en-US"/>
        </a:p>
      </dgm:t>
    </dgm:pt>
    <dgm:pt modelId="{4AFB242A-1063-4384-903D-CACF1BE5AD11}" type="pres">
      <dgm:prSet presAssocID="{B1B90EBF-ED83-4DDB-9CF6-1F6956AA2F3C}" presName="childNode1" presStyleLbl="bgAcc1" presStyleIdx="2" presStyleCnt="3" custScaleX="118824">
        <dgm:presLayoutVars>
          <dgm:bulletEnabled val="1"/>
        </dgm:presLayoutVars>
      </dgm:prSet>
      <dgm:spPr/>
      <dgm:t>
        <a:bodyPr/>
        <a:lstStyle/>
        <a:p>
          <a:endParaRPr lang="en-US"/>
        </a:p>
      </dgm:t>
    </dgm:pt>
    <dgm:pt modelId="{1BD42BCA-386F-4509-B72A-F310CCE9F5DB}" type="pres">
      <dgm:prSet presAssocID="{B1B90EBF-ED83-4DDB-9CF6-1F6956AA2F3C}" presName="childNode1tx" presStyleLbl="bgAcc1" presStyleIdx="2" presStyleCnt="3">
        <dgm:presLayoutVars>
          <dgm:bulletEnabled val="1"/>
        </dgm:presLayoutVars>
      </dgm:prSet>
      <dgm:spPr/>
      <dgm:t>
        <a:bodyPr/>
        <a:lstStyle/>
        <a:p>
          <a:endParaRPr lang="en-US"/>
        </a:p>
      </dgm:t>
    </dgm:pt>
    <dgm:pt modelId="{0492D0B4-53A3-4C02-A6A1-173A408FFDFA}" type="pres">
      <dgm:prSet presAssocID="{B1B90EBF-ED83-4DDB-9CF6-1F6956AA2F3C}" presName="parentNode1" presStyleLbl="node1" presStyleIdx="2" presStyleCnt="3">
        <dgm:presLayoutVars>
          <dgm:chMax val="1"/>
          <dgm:bulletEnabled val="1"/>
        </dgm:presLayoutVars>
      </dgm:prSet>
      <dgm:spPr/>
      <dgm:t>
        <a:bodyPr/>
        <a:lstStyle/>
        <a:p>
          <a:endParaRPr lang="en-US"/>
        </a:p>
      </dgm:t>
    </dgm:pt>
    <dgm:pt modelId="{C028AB5A-864E-4D0C-A799-E72B05F88323}" type="pres">
      <dgm:prSet presAssocID="{B1B90EBF-ED83-4DDB-9CF6-1F6956AA2F3C}" presName="connSite1" presStyleCnt="0"/>
      <dgm:spPr/>
      <dgm:t>
        <a:bodyPr/>
        <a:lstStyle/>
        <a:p>
          <a:endParaRPr lang="en-US"/>
        </a:p>
      </dgm:t>
    </dgm:pt>
  </dgm:ptLst>
  <dgm:cxnLst>
    <dgm:cxn modelId="{906D7DBB-33DC-42E2-9F16-CC1A6F0F9726}" type="presOf" srcId="{361FC84E-9BE5-44D1-BF5E-90DBCBE12BDD}" destId="{4AFB242A-1063-4384-903D-CACF1BE5AD11}" srcOrd="0" destOrd="1" presId="urn:microsoft.com/office/officeart/2005/8/layout/hProcess4"/>
    <dgm:cxn modelId="{A6F1B1E7-B4E9-4C91-915B-DF866FBCAF02}" srcId="{83712DA2-E7F6-42F3-87E9-E8FF709ACE12}" destId="{020FA89D-5ECA-4174-84E5-AA42CC8201EE}" srcOrd="2" destOrd="0" parTransId="{EF2CCAE7-9C5F-4FE1-802A-DE45E446A19F}" sibTransId="{C7E469E7-9856-480B-BEA9-41E9D4A7CA2E}"/>
    <dgm:cxn modelId="{4978986D-29B0-4148-B882-D3F15127969F}" type="presOf" srcId="{70AC9043-73B8-4AB0-90B9-B559AECD23E6}" destId="{FB218666-282D-43A4-B1D4-FDCE894C842E}" srcOrd="0" destOrd="0" presId="urn:microsoft.com/office/officeart/2005/8/layout/hProcess4"/>
    <dgm:cxn modelId="{2944FE9A-4F35-4467-B608-B5508D258A27}" type="presOf" srcId="{361FC84E-9BE5-44D1-BF5E-90DBCBE12BDD}" destId="{1BD42BCA-386F-4509-B72A-F310CCE9F5DB}" srcOrd="1" destOrd="1" presId="urn:microsoft.com/office/officeart/2005/8/layout/hProcess4"/>
    <dgm:cxn modelId="{D3A7AD86-3BBB-499D-A8D5-511B97B537A9}" type="presOf" srcId="{020FA89D-5ECA-4174-84E5-AA42CC8201EE}" destId="{7B480FA5-70C2-4869-AC02-EB85A59B301A}" srcOrd="0" destOrd="2" presId="urn:microsoft.com/office/officeart/2005/8/layout/hProcess4"/>
    <dgm:cxn modelId="{77F402C2-D883-4B31-9CC6-8054BBC41582}" type="presOf" srcId="{D16AF8BA-088D-4011-8E35-423BF85B20E7}" destId="{FB218666-282D-43A4-B1D4-FDCE894C842E}" srcOrd="0" destOrd="1" presId="urn:microsoft.com/office/officeart/2005/8/layout/hProcess4"/>
    <dgm:cxn modelId="{CE270248-A9FA-4FDE-BE90-07D68CA97506}" type="presOf" srcId="{CF454DF0-3D1E-4D4E-A327-EB603E7814ED}" destId="{4AFB242A-1063-4384-903D-CACF1BE5AD11}" srcOrd="0" destOrd="0" presId="urn:microsoft.com/office/officeart/2005/8/layout/hProcess4"/>
    <dgm:cxn modelId="{3D212E67-5A4E-40F7-9AD0-65FD0783DDC8}" srcId="{B2B37044-FF50-425C-9804-C0409A5F044D}" destId="{83712DA2-E7F6-42F3-87E9-E8FF709ACE12}" srcOrd="0" destOrd="0" parTransId="{B9678205-6296-45BE-8139-23F9F870681F}" sibTransId="{EAC1F2B2-3450-4FF2-AC5C-F117436195B9}"/>
    <dgm:cxn modelId="{0161E68D-5005-4F12-B2A8-BC2B90D395F9}" type="presOf" srcId="{B10C658A-C3AD-4C0D-8067-BE1943ABCB59}" destId="{7B480FA5-70C2-4869-AC02-EB85A59B301A}" srcOrd="0" destOrd="1" presId="urn:microsoft.com/office/officeart/2005/8/layout/hProcess4"/>
    <dgm:cxn modelId="{1DADA166-BC1E-4729-90E5-8B4930841983}" type="presOf" srcId="{CF454DF0-3D1E-4D4E-A327-EB603E7814ED}" destId="{1BD42BCA-386F-4509-B72A-F310CCE9F5DB}" srcOrd="1" destOrd="0" presId="urn:microsoft.com/office/officeart/2005/8/layout/hProcess4"/>
    <dgm:cxn modelId="{61EB6240-6EAB-4402-8776-0888301AF076}" type="presOf" srcId="{D16AF8BA-088D-4011-8E35-423BF85B20E7}" destId="{AD15C9E0-9D6C-4D19-B409-407D39D3D4DC}" srcOrd="1" destOrd="1" presId="urn:microsoft.com/office/officeart/2005/8/layout/hProcess4"/>
    <dgm:cxn modelId="{E5EDADCE-71C7-4ED8-90D1-3DE73EC9FE54}" type="presOf" srcId="{DEDBA23C-3465-4B81-8267-B753BC089994}" destId="{AD15C9E0-9D6C-4D19-B409-407D39D3D4DC}" srcOrd="1" destOrd="3" presId="urn:microsoft.com/office/officeart/2005/8/layout/hProcess4"/>
    <dgm:cxn modelId="{18F9F519-2F7A-45D7-A1D4-0E2C9023909D}" type="presOf" srcId="{60232907-4903-4EA0-A184-4E62FD34EC71}" destId="{1BD42BCA-386F-4509-B72A-F310CCE9F5DB}" srcOrd="1" destOrd="2" presId="urn:microsoft.com/office/officeart/2005/8/layout/hProcess4"/>
    <dgm:cxn modelId="{69383F12-CC17-4FA9-A128-415140A7B806}" srcId="{FEABB635-A643-402B-A213-09305AEA3292}" destId="{5C02A0F5-55D0-4250-8276-4AA451C6D038}" srcOrd="2" destOrd="0" parTransId="{BD575E54-331D-44B3-B224-6645E352C284}" sibTransId="{00AC7AEF-DFAB-4531-84EE-878D643EA4F9}"/>
    <dgm:cxn modelId="{243DB8AD-119A-4AC1-A981-1D1A364635DB}" type="presOf" srcId="{FEABB635-A643-402B-A213-09305AEA3292}" destId="{43AB7200-F213-4411-B724-25D8688D53F2}" srcOrd="0" destOrd="0" presId="urn:microsoft.com/office/officeart/2005/8/layout/hProcess4"/>
    <dgm:cxn modelId="{6B5A739A-4B9B-458D-B42F-94D023CC679C}" srcId="{FEABB635-A643-402B-A213-09305AEA3292}" destId="{1FDDB3A2-27DD-4710-86AE-B2E6C37AC803}" srcOrd="4" destOrd="0" parTransId="{25B72EFE-8984-41C0-99DA-12B89ECC3B87}" sibTransId="{10EDA00B-4F38-49D7-B2D8-03E029BA20AF}"/>
    <dgm:cxn modelId="{1BD2A23F-AD1A-4A5D-9C55-83D35442E1E1}" type="presOf" srcId="{5C02A0F5-55D0-4250-8276-4AA451C6D038}" destId="{FB218666-282D-43A4-B1D4-FDCE894C842E}" srcOrd="0" destOrd="2" presId="urn:microsoft.com/office/officeart/2005/8/layout/hProcess4"/>
    <dgm:cxn modelId="{79A760BB-E7F8-4A93-88AE-710402566CC3}" srcId="{83712DA2-E7F6-42F3-87E9-E8FF709ACE12}" destId="{30DFD2BA-FBAE-472B-B713-D6813208AF2E}" srcOrd="4" destOrd="0" parTransId="{44B930AE-38E1-4199-AA4D-22798BCB7CCE}" sibTransId="{4031292F-979E-4D1F-91D1-488855F52989}"/>
    <dgm:cxn modelId="{72D550A7-B67A-4BA7-B4C6-C4044C938123}" type="presOf" srcId="{B2B37044-FF50-425C-9804-C0409A5F044D}" destId="{DB1A5B4B-0CEE-4039-B728-FE2A88FAD358}" srcOrd="0" destOrd="0" presId="urn:microsoft.com/office/officeart/2005/8/layout/hProcess4"/>
    <dgm:cxn modelId="{869AC5E0-ADA4-403E-88BF-0B7CC6038BC3}" type="presOf" srcId="{DE38E3A4-8317-41CD-90D2-CCEE3F82B7F2}" destId="{C8A818E7-4248-4C96-91B0-BF4DD169BFB0}" srcOrd="1" destOrd="3" presId="urn:microsoft.com/office/officeart/2005/8/layout/hProcess4"/>
    <dgm:cxn modelId="{A44AC042-407C-4D61-A4F3-A0D31AAC300C}" srcId="{B2B37044-FF50-425C-9804-C0409A5F044D}" destId="{FEABB635-A643-402B-A213-09305AEA3292}" srcOrd="1" destOrd="0" parTransId="{79648E8E-965C-40DB-8364-B0BA807EA518}" sibTransId="{CEF8EB7C-06F9-43DA-8BDC-5D1CF1F59023}"/>
    <dgm:cxn modelId="{2C269815-880B-47C8-9498-B410AE258758}" type="presOf" srcId="{70AC9043-73B8-4AB0-90B9-B559AECD23E6}" destId="{AD15C9E0-9D6C-4D19-B409-407D39D3D4DC}" srcOrd="1" destOrd="0" presId="urn:microsoft.com/office/officeart/2005/8/layout/hProcess4"/>
    <dgm:cxn modelId="{B94B33CA-B56E-4286-9280-084DA47B4862}" srcId="{B1B90EBF-ED83-4DDB-9CF6-1F6956AA2F3C}" destId="{60232907-4903-4EA0-A184-4E62FD34EC71}" srcOrd="2" destOrd="0" parTransId="{49B0CDBE-B7E8-4BE5-9A1B-14ED210AF0CB}" sibTransId="{28B3C686-6E58-41CC-B406-F31219CFD922}"/>
    <dgm:cxn modelId="{B7E31CCA-08A2-495D-9589-CBECA284FD2E}" srcId="{B2B37044-FF50-425C-9804-C0409A5F044D}" destId="{B1B90EBF-ED83-4DDB-9CF6-1F6956AA2F3C}" srcOrd="2" destOrd="0" parTransId="{2028C91D-E62C-49D3-AE28-7F9A157E2012}" sibTransId="{4E17AE05-4E26-4587-9B27-2E1F64839297}"/>
    <dgm:cxn modelId="{663533BA-497E-4CA0-A26B-D1E8738EF7B2}" srcId="{83712DA2-E7F6-42F3-87E9-E8FF709ACE12}" destId="{B10C658A-C3AD-4C0D-8067-BE1943ABCB59}" srcOrd="1" destOrd="0" parTransId="{B24C1D2E-86F1-433D-B477-32DC7E17B8C8}" sibTransId="{272BD437-5D67-47B0-817D-A1A2A26F81CA}"/>
    <dgm:cxn modelId="{BEAB015D-5BDC-4FC1-BFA3-2C07ED1545E5}" type="presOf" srcId="{60232907-4903-4EA0-A184-4E62FD34EC71}" destId="{4AFB242A-1063-4384-903D-CACF1BE5AD11}" srcOrd="0" destOrd="2" presId="urn:microsoft.com/office/officeart/2005/8/layout/hProcess4"/>
    <dgm:cxn modelId="{C9512E98-C5D9-4F48-B65F-14DBFCE90C0A}" srcId="{B1B90EBF-ED83-4DDB-9CF6-1F6956AA2F3C}" destId="{361FC84E-9BE5-44D1-BF5E-90DBCBE12BDD}" srcOrd="1" destOrd="0" parTransId="{4E076E1A-1C79-453F-BC92-ABBE1A43D29F}" sibTransId="{BB593EAF-9F1F-4D53-A30D-498A024438B6}"/>
    <dgm:cxn modelId="{26EB740F-F2AD-45F0-AAA8-B90029C65A03}" srcId="{FEABB635-A643-402B-A213-09305AEA3292}" destId="{70AC9043-73B8-4AB0-90B9-B559AECD23E6}" srcOrd="0" destOrd="0" parTransId="{22F7A2A9-EB9C-45ED-8CBE-E2687765DDC9}" sibTransId="{E14AFAF8-8C59-419C-93D0-6F18DC2E7B82}"/>
    <dgm:cxn modelId="{AFD70A10-47D1-4103-A955-4C73EE57BFB9}" srcId="{83712DA2-E7F6-42F3-87E9-E8FF709ACE12}" destId="{DE38E3A4-8317-41CD-90D2-CCEE3F82B7F2}" srcOrd="3" destOrd="0" parTransId="{DEE78123-E439-42C9-BB4B-85E6C715A6C0}" sibTransId="{EAB7A1D2-55E8-488A-9AE6-E6742BBA5DD3}"/>
    <dgm:cxn modelId="{7A34105F-23D5-41E0-939D-22CB928F8BE6}" type="presOf" srcId="{1FDDB3A2-27DD-4710-86AE-B2E6C37AC803}" destId="{AD15C9E0-9D6C-4D19-B409-407D39D3D4DC}" srcOrd="1" destOrd="4" presId="urn:microsoft.com/office/officeart/2005/8/layout/hProcess4"/>
    <dgm:cxn modelId="{F9696390-460F-4021-BA63-F5838AEA697A}" srcId="{B1B90EBF-ED83-4DDB-9CF6-1F6956AA2F3C}" destId="{CF454DF0-3D1E-4D4E-A327-EB603E7814ED}" srcOrd="0" destOrd="0" parTransId="{1EAAA312-0CAA-47F5-99F0-DA4EAAF5D289}" sibTransId="{82C99E21-4A87-4175-BBA9-38B31346A2B4}"/>
    <dgm:cxn modelId="{3CCD5855-A431-4941-BD0D-8A1D1AC1735A}" srcId="{83712DA2-E7F6-42F3-87E9-E8FF709ACE12}" destId="{08329885-E989-4207-BB3C-7E66EED9EB86}" srcOrd="0" destOrd="0" parTransId="{FC762FA7-4A4E-40D5-9DC7-CA0AEABD767B}" sibTransId="{4A484B56-8A7E-4C28-8FBE-C52B65E17B12}"/>
    <dgm:cxn modelId="{9266BC19-3D9E-471E-B454-3A2CF3146F6F}" type="presOf" srcId="{08329885-E989-4207-BB3C-7E66EED9EB86}" destId="{C8A818E7-4248-4C96-91B0-BF4DD169BFB0}" srcOrd="1" destOrd="0" presId="urn:microsoft.com/office/officeart/2005/8/layout/hProcess4"/>
    <dgm:cxn modelId="{B0DFD449-AB10-4B0D-B3F6-2A7603446A8E}" srcId="{FEABB635-A643-402B-A213-09305AEA3292}" destId="{DEDBA23C-3465-4B81-8267-B753BC089994}" srcOrd="3" destOrd="0" parTransId="{A0B4A66E-1501-4846-BD25-15A0F54ACB34}" sibTransId="{051F4455-0C23-46FA-88C4-4717A25C31FD}"/>
    <dgm:cxn modelId="{12489554-211D-46E2-95B5-1AFA8308DE4D}" type="presOf" srcId="{DEDBA23C-3465-4B81-8267-B753BC089994}" destId="{FB218666-282D-43A4-B1D4-FDCE894C842E}" srcOrd="0" destOrd="3" presId="urn:microsoft.com/office/officeart/2005/8/layout/hProcess4"/>
    <dgm:cxn modelId="{89F846FA-F1C4-44CA-AFB2-07CAE9DEAC22}" type="presOf" srcId="{83712DA2-E7F6-42F3-87E9-E8FF709ACE12}" destId="{9275EEA9-0B5B-45B6-B3FB-BB889B931284}" srcOrd="0" destOrd="0" presId="urn:microsoft.com/office/officeart/2005/8/layout/hProcess4"/>
    <dgm:cxn modelId="{E40DD99A-55D9-4725-AB90-23F28E19287F}" type="presOf" srcId="{30DFD2BA-FBAE-472B-B713-D6813208AF2E}" destId="{C8A818E7-4248-4C96-91B0-BF4DD169BFB0}" srcOrd="1" destOrd="4" presId="urn:microsoft.com/office/officeart/2005/8/layout/hProcess4"/>
    <dgm:cxn modelId="{98F4B466-0621-47AB-B96C-058051CB4B1C}" type="presOf" srcId="{1FDDB3A2-27DD-4710-86AE-B2E6C37AC803}" destId="{FB218666-282D-43A4-B1D4-FDCE894C842E}" srcOrd="0" destOrd="4" presId="urn:microsoft.com/office/officeart/2005/8/layout/hProcess4"/>
    <dgm:cxn modelId="{C4F0AE7E-F441-4423-8782-F322AD40CB63}" type="presOf" srcId="{DE38E3A4-8317-41CD-90D2-CCEE3F82B7F2}" destId="{7B480FA5-70C2-4869-AC02-EB85A59B301A}" srcOrd="0" destOrd="3" presId="urn:microsoft.com/office/officeart/2005/8/layout/hProcess4"/>
    <dgm:cxn modelId="{191E9EC6-F476-4216-988B-EBAC167040D1}" type="presOf" srcId="{5C02A0F5-55D0-4250-8276-4AA451C6D038}" destId="{AD15C9E0-9D6C-4D19-B409-407D39D3D4DC}" srcOrd="1" destOrd="2" presId="urn:microsoft.com/office/officeart/2005/8/layout/hProcess4"/>
    <dgm:cxn modelId="{A7E75B0A-DF78-4049-BFA1-37AC704D5852}" type="presOf" srcId="{CEF8EB7C-06F9-43DA-8BDC-5D1CF1F59023}" destId="{A3030E90-619C-4DA6-B135-984BEEEAB9DD}" srcOrd="0" destOrd="0" presId="urn:microsoft.com/office/officeart/2005/8/layout/hProcess4"/>
    <dgm:cxn modelId="{8F52F63D-A9E9-4151-AAF7-E12779B5AD70}" srcId="{FEABB635-A643-402B-A213-09305AEA3292}" destId="{D16AF8BA-088D-4011-8E35-423BF85B20E7}" srcOrd="1" destOrd="0" parTransId="{064C7523-88A9-4FFF-B375-0A04F816D661}" sibTransId="{D4106D63-EE83-461F-971F-BBA44F512B3E}"/>
    <dgm:cxn modelId="{00AE3E5F-3766-4C8F-936B-7F53F29DC32E}" type="presOf" srcId="{B1B90EBF-ED83-4DDB-9CF6-1F6956AA2F3C}" destId="{0492D0B4-53A3-4C02-A6A1-173A408FFDFA}" srcOrd="0" destOrd="0" presId="urn:microsoft.com/office/officeart/2005/8/layout/hProcess4"/>
    <dgm:cxn modelId="{44F90272-4F42-42D7-889B-6CBFBE0237C4}" type="presOf" srcId="{30DFD2BA-FBAE-472B-B713-D6813208AF2E}" destId="{7B480FA5-70C2-4869-AC02-EB85A59B301A}" srcOrd="0" destOrd="4" presId="urn:microsoft.com/office/officeart/2005/8/layout/hProcess4"/>
    <dgm:cxn modelId="{D52DEA3E-89B9-4AFA-9C84-56317D2D4AE2}" type="presOf" srcId="{08329885-E989-4207-BB3C-7E66EED9EB86}" destId="{7B480FA5-70C2-4869-AC02-EB85A59B301A}" srcOrd="0" destOrd="0" presId="urn:microsoft.com/office/officeart/2005/8/layout/hProcess4"/>
    <dgm:cxn modelId="{F734681E-8910-4827-A26B-4080F942C575}" type="presOf" srcId="{B10C658A-C3AD-4C0D-8067-BE1943ABCB59}" destId="{C8A818E7-4248-4C96-91B0-BF4DD169BFB0}" srcOrd="1" destOrd="1" presId="urn:microsoft.com/office/officeart/2005/8/layout/hProcess4"/>
    <dgm:cxn modelId="{BBC22AF5-D434-4E2D-ABBC-8DFCC082A0F9}" type="presOf" srcId="{EAC1F2B2-3450-4FF2-AC5C-F117436195B9}" destId="{5771901A-BAA4-4848-9496-9216CC9503D6}" srcOrd="0" destOrd="0" presId="urn:microsoft.com/office/officeart/2005/8/layout/hProcess4"/>
    <dgm:cxn modelId="{0F68CFD6-FB4A-4798-9F2E-9D25566DCFDC}" type="presOf" srcId="{020FA89D-5ECA-4174-84E5-AA42CC8201EE}" destId="{C8A818E7-4248-4C96-91B0-BF4DD169BFB0}" srcOrd="1" destOrd="2" presId="urn:microsoft.com/office/officeart/2005/8/layout/hProcess4"/>
    <dgm:cxn modelId="{59D65D02-D948-48C5-9928-86DFA1D144F0}" type="presParOf" srcId="{DB1A5B4B-0CEE-4039-B728-FE2A88FAD358}" destId="{5C7CAA97-1E53-4C99-B582-8B2073519C27}" srcOrd="0" destOrd="0" presId="urn:microsoft.com/office/officeart/2005/8/layout/hProcess4"/>
    <dgm:cxn modelId="{95E0A6B7-D45E-4D5A-9445-EDF1ECD33512}" type="presParOf" srcId="{DB1A5B4B-0CEE-4039-B728-FE2A88FAD358}" destId="{FBE0D732-93F0-446A-AA12-F4970C2CF181}" srcOrd="1" destOrd="0" presId="urn:microsoft.com/office/officeart/2005/8/layout/hProcess4"/>
    <dgm:cxn modelId="{A8576890-C497-4B58-925E-35255ED4CE8E}" type="presParOf" srcId="{DB1A5B4B-0CEE-4039-B728-FE2A88FAD358}" destId="{0810089E-662D-4915-B838-4BBA64B3E459}" srcOrd="2" destOrd="0" presId="urn:microsoft.com/office/officeart/2005/8/layout/hProcess4"/>
    <dgm:cxn modelId="{7FCD2899-222D-4D33-A20A-A35F75BF81C7}" type="presParOf" srcId="{0810089E-662D-4915-B838-4BBA64B3E459}" destId="{5C730FA9-FF70-4FA2-9192-222DEC15B362}" srcOrd="0" destOrd="0" presId="urn:microsoft.com/office/officeart/2005/8/layout/hProcess4"/>
    <dgm:cxn modelId="{22B4ABA9-8478-4D29-8960-77CFF8C29712}" type="presParOf" srcId="{5C730FA9-FF70-4FA2-9192-222DEC15B362}" destId="{017D385E-20A9-4EFA-857E-80C63C9C8F66}" srcOrd="0" destOrd="0" presId="urn:microsoft.com/office/officeart/2005/8/layout/hProcess4"/>
    <dgm:cxn modelId="{371666B0-34FA-4F32-A707-77095D4F440A}" type="presParOf" srcId="{5C730FA9-FF70-4FA2-9192-222DEC15B362}" destId="{7B480FA5-70C2-4869-AC02-EB85A59B301A}" srcOrd="1" destOrd="0" presId="urn:microsoft.com/office/officeart/2005/8/layout/hProcess4"/>
    <dgm:cxn modelId="{6CC34979-A993-45A9-99D1-B36FAAE03191}" type="presParOf" srcId="{5C730FA9-FF70-4FA2-9192-222DEC15B362}" destId="{C8A818E7-4248-4C96-91B0-BF4DD169BFB0}" srcOrd="2" destOrd="0" presId="urn:microsoft.com/office/officeart/2005/8/layout/hProcess4"/>
    <dgm:cxn modelId="{B4D0E27B-6B4D-4667-A986-3A7F67361B47}" type="presParOf" srcId="{5C730FA9-FF70-4FA2-9192-222DEC15B362}" destId="{9275EEA9-0B5B-45B6-B3FB-BB889B931284}" srcOrd="3" destOrd="0" presId="urn:microsoft.com/office/officeart/2005/8/layout/hProcess4"/>
    <dgm:cxn modelId="{46967DDB-0B09-45D4-8503-2A53915BE8AB}" type="presParOf" srcId="{5C730FA9-FF70-4FA2-9192-222DEC15B362}" destId="{2BEC0483-545E-42EF-9CB4-9DD595C43CEE}" srcOrd="4" destOrd="0" presId="urn:microsoft.com/office/officeart/2005/8/layout/hProcess4"/>
    <dgm:cxn modelId="{A519F898-7BD3-493E-B9C4-98E48D130604}" type="presParOf" srcId="{0810089E-662D-4915-B838-4BBA64B3E459}" destId="{5771901A-BAA4-4848-9496-9216CC9503D6}" srcOrd="1" destOrd="0" presId="urn:microsoft.com/office/officeart/2005/8/layout/hProcess4"/>
    <dgm:cxn modelId="{3ED1CBC2-1E82-464A-900B-019F32456817}" type="presParOf" srcId="{0810089E-662D-4915-B838-4BBA64B3E459}" destId="{EAE8E103-1CA9-4794-A792-08084681EC5B}" srcOrd="2" destOrd="0" presId="urn:microsoft.com/office/officeart/2005/8/layout/hProcess4"/>
    <dgm:cxn modelId="{D95E3F0C-576E-4F31-919B-78881B8FF25E}" type="presParOf" srcId="{EAE8E103-1CA9-4794-A792-08084681EC5B}" destId="{B5E7ABCF-4B52-4910-9581-5FB9D66C7C3B}" srcOrd="0" destOrd="0" presId="urn:microsoft.com/office/officeart/2005/8/layout/hProcess4"/>
    <dgm:cxn modelId="{B85EF342-113E-4BC2-B80D-27EAD878FA76}" type="presParOf" srcId="{EAE8E103-1CA9-4794-A792-08084681EC5B}" destId="{FB218666-282D-43A4-B1D4-FDCE894C842E}" srcOrd="1" destOrd="0" presId="urn:microsoft.com/office/officeart/2005/8/layout/hProcess4"/>
    <dgm:cxn modelId="{EA2A1131-D4FA-4B24-9092-C7F13CCBFE42}" type="presParOf" srcId="{EAE8E103-1CA9-4794-A792-08084681EC5B}" destId="{AD15C9E0-9D6C-4D19-B409-407D39D3D4DC}" srcOrd="2" destOrd="0" presId="urn:microsoft.com/office/officeart/2005/8/layout/hProcess4"/>
    <dgm:cxn modelId="{E3F3CF6D-7B38-46CD-8EE9-EB887E9D65FF}" type="presParOf" srcId="{EAE8E103-1CA9-4794-A792-08084681EC5B}" destId="{43AB7200-F213-4411-B724-25D8688D53F2}" srcOrd="3" destOrd="0" presId="urn:microsoft.com/office/officeart/2005/8/layout/hProcess4"/>
    <dgm:cxn modelId="{19F16426-CA92-4ADC-BD6F-DD9DCF05798F}" type="presParOf" srcId="{EAE8E103-1CA9-4794-A792-08084681EC5B}" destId="{505BA52A-8D34-43E6-83DF-9D0BFF357E81}" srcOrd="4" destOrd="0" presId="urn:microsoft.com/office/officeart/2005/8/layout/hProcess4"/>
    <dgm:cxn modelId="{9DA1470D-14ED-43F3-BD5D-1F768207C7EC}" type="presParOf" srcId="{0810089E-662D-4915-B838-4BBA64B3E459}" destId="{A3030E90-619C-4DA6-B135-984BEEEAB9DD}" srcOrd="3" destOrd="0" presId="urn:microsoft.com/office/officeart/2005/8/layout/hProcess4"/>
    <dgm:cxn modelId="{2D35FE63-3680-4F84-A000-04FD8EA3745D}" type="presParOf" srcId="{0810089E-662D-4915-B838-4BBA64B3E459}" destId="{8CDB97B3-3EF6-41A0-BA8E-0CD2778D09F8}" srcOrd="4" destOrd="0" presId="urn:microsoft.com/office/officeart/2005/8/layout/hProcess4"/>
    <dgm:cxn modelId="{044D59DF-F130-4A3D-97E2-FD1835A08AE3}" type="presParOf" srcId="{8CDB97B3-3EF6-41A0-BA8E-0CD2778D09F8}" destId="{48206BB4-14A7-4607-805A-3A4EECC69EC0}" srcOrd="0" destOrd="0" presId="urn:microsoft.com/office/officeart/2005/8/layout/hProcess4"/>
    <dgm:cxn modelId="{7D37CCA5-3666-4D78-9969-58BFDD32DF0A}" type="presParOf" srcId="{8CDB97B3-3EF6-41A0-BA8E-0CD2778D09F8}" destId="{4AFB242A-1063-4384-903D-CACF1BE5AD11}" srcOrd="1" destOrd="0" presId="urn:microsoft.com/office/officeart/2005/8/layout/hProcess4"/>
    <dgm:cxn modelId="{E966DA56-C595-48CD-931E-FF463C0DDC40}" type="presParOf" srcId="{8CDB97B3-3EF6-41A0-BA8E-0CD2778D09F8}" destId="{1BD42BCA-386F-4509-B72A-F310CCE9F5DB}" srcOrd="2" destOrd="0" presId="urn:microsoft.com/office/officeart/2005/8/layout/hProcess4"/>
    <dgm:cxn modelId="{2261E5E2-D4BA-447C-A8DB-F9DC86174E6D}" type="presParOf" srcId="{8CDB97B3-3EF6-41A0-BA8E-0CD2778D09F8}" destId="{0492D0B4-53A3-4C02-A6A1-173A408FFDFA}" srcOrd="3" destOrd="0" presId="urn:microsoft.com/office/officeart/2005/8/layout/hProcess4"/>
    <dgm:cxn modelId="{B7E8F88F-E8A4-4E65-834B-1B0678DEF879}" type="presParOf" srcId="{8CDB97B3-3EF6-41A0-BA8E-0CD2778D09F8}" destId="{C028AB5A-864E-4D0C-A799-E72B05F8832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3712DA2-E7F6-42F3-87E9-E8FF709ACE12}">
      <dgm:prSet phldrT="[Text]"/>
      <dgm:spPr/>
      <dgm:t>
        <a:bodyPr/>
        <a:lstStyle/>
        <a:p>
          <a:r>
            <a:rPr lang="en-US" dirty="0">
              <a:latin typeface="Cinzel"/>
            </a:rPr>
            <a:t>spectrum preparation</a:t>
          </a:r>
        </a:p>
      </dgm:t>
    </dgm:pt>
    <dgm:pt modelId="{B9678205-6296-45BE-8139-23F9F870681F}" type="parTrans" cxnId="{3D212E67-5A4E-40F7-9AD0-65FD0783DDC8}">
      <dgm:prSet/>
      <dgm:spPr/>
      <dgm:t>
        <a:bodyPr/>
        <a:lstStyle/>
        <a:p>
          <a:endParaRPr lang="en-US"/>
        </a:p>
      </dgm:t>
    </dgm:pt>
    <dgm:pt modelId="{EAC1F2B2-3450-4FF2-AC5C-F117436195B9}" type="sibTrans" cxnId="{3D212E67-5A4E-40F7-9AD0-65FD0783DDC8}">
      <dgm:prSet/>
      <dgm:spPr/>
      <dgm:t>
        <a:bodyPr/>
        <a:lstStyle/>
        <a:p>
          <a:endParaRPr lang="en-US"/>
        </a:p>
      </dgm:t>
    </dgm:pt>
    <dgm:pt modelId="{08329885-E989-4207-BB3C-7E66EED9EB86}">
      <dgm:prSet phldrT="[Text]" custT="1"/>
      <dgm:spPr/>
      <dgm:t>
        <a:bodyPr/>
        <a:lstStyle/>
        <a:p>
          <a:r>
            <a:rPr lang="en-US" sz="1200" dirty="0">
              <a:latin typeface="Cinzel"/>
            </a:rPr>
            <a:t>import spectrum</a:t>
          </a:r>
        </a:p>
      </dgm:t>
    </dgm:pt>
    <dgm:pt modelId="{FC762FA7-4A4E-40D5-9DC7-CA0AEABD767B}" type="parTrans" cxnId="{3CCD5855-A431-4941-BD0D-8A1D1AC1735A}">
      <dgm:prSet/>
      <dgm:spPr/>
      <dgm:t>
        <a:bodyPr/>
        <a:lstStyle/>
        <a:p>
          <a:endParaRPr lang="en-US"/>
        </a:p>
      </dgm:t>
    </dgm:pt>
    <dgm:pt modelId="{4A484B56-8A7E-4C28-8FBE-C52B65E17B12}" type="sibTrans" cxnId="{3CCD5855-A431-4941-BD0D-8A1D1AC1735A}">
      <dgm:prSet/>
      <dgm:spPr/>
      <dgm:t>
        <a:bodyPr/>
        <a:lstStyle/>
        <a:p>
          <a:endParaRPr lang="en-US"/>
        </a:p>
      </dgm:t>
    </dgm:pt>
    <dgm:pt modelId="{B10C658A-C3AD-4C0D-8067-BE1943ABCB59}">
      <dgm:prSet phldrT="[Text]" custT="1"/>
      <dgm:spPr/>
      <dgm:t>
        <a:bodyPr/>
        <a:lstStyle/>
        <a:p>
          <a:r>
            <a:rPr lang="en-US" sz="1200" dirty="0">
              <a:latin typeface="Cinzel"/>
            </a:rPr>
            <a:t>redshift correction/smoothing</a:t>
          </a:r>
        </a:p>
      </dgm:t>
    </dgm:pt>
    <dgm:pt modelId="{B24C1D2E-86F1-433D-B477-32DC7E17B8C8}" type="parTrans" cxnId="{663533BA-497E-4CA0-A26B-D1E8738EF7B2}">
      <dgm:prSet/>
      <dgm:spPr/>
      <dgm:t>
        <a:bodyPr/>
        <a:lstStyle/>
        <a:p>
          <a:endParaRPr lang="en-US"/>
        </a:p>
      </dgm:t>
    </dgm:pt>
    <dgm:pt modelId="{272BD437-5D67-47B0-817D-A1A2A26F81CA}" type="sibTrans" cxnId="{663533BA-497E-4CA0-A26B-D1E8738EF7B2}">
      <dgm:prSet/>
      <dgm:spPr/>
      <dgm:t>
        <a:bodyPr/>
        <a:lstStyle/>
        <a:p>
          <a:endParaRPr lang="en-US"/>
        </a:p>
      </dgm:t>
    </dgm:pt>
    <dgm:pt modelId="{020FA89D-5ECA-4174-84E5-AA42CC8201EE}">
      <dgm:prSet phldrT="[Text]" custT="1"/>
      <dgm:spPr/>
      <dgm:t>
        <a:bodyPr/>
        <a:lstStyle/>
        <a:p>
          <a:r>
            <a:rPr lang="en-US" sz="1200" dirty="0">
              <a:latin typeface="Cinzel"/>
            </a:rPr>
            <a:t>focus on area of interest</a:t>
          </a:r>
        </a:p>
      </dgm:t>
    </dgm:pt>
    <dgm:pt modelId="{EF2CCAE7-9C5F-4FE1-802A-DE45E446A19F}" type="parTrans" cxnId="{A6F1B1E7-B4E9-4C91-915B-DF866FBCAF02}">
      <dgm:prSet/>
      <dgm:spPr/>
      <dgm:t>
        <a:bodyPr/>
        <a:lstStyle/>
        <a:p>
          <a:endParaRPr lang="en-US"/>
        </a:p>
      </dgm:t>
    </dgm:pt>
    <dgm:pt modelId="{C7E469E7-9856-480B-BEA9-41E9D4A7CA2E}" type="sibTrans" cxnId="{A6F1B1E7-B4E9-4C91-915B-DF866FBCAF02}">
      <dgm:prSet/>
      <dgm:spPr/>
      <dgm:t>
        <a:bodyPr/>
        <a:lstStyle/>
        <a:p>
          <a:endParaRPr lang="en-US"/>
        </a:p>
      </dgm:t>
    </dgm:pt>
    <dgm:pt modelId="{DE38E3A4-8317-41CD-90D2-CCEE3F82B7F2}">
      <dgm:prSet phldrT="[Text]" custT="1"/>
      <dgm:spPr/>
      <dgm:t>
        <a:bodyPr/>
        <a:lstStyle/>
        <a:p>
          <a:r>
            <a:rPr lang="en-US" sz="1200" dirty="0">
              <a:latin typeface="Cinzel"/>
            </a:rPr>
            <a:t>continuum line</a:t>
          </a:r>
        </a:p>
      </dgm:t>
    </dgm:pt>
    <dgm:pt modelId="{DEE78123-E439-42C9-BB4B-85E6C715A6C0}" type="parTrans" cxnId="{AFD70A10-47D1-4103-A955-4C73EE57BFB9}">
      <dgm:prSet/>
      <dgm:spPr/>
      <dgm:t>
        <a:bodyPr/>
        <a:lstStyle/>
        <a:p>
          <a:endParaRPr lang="en-US"/>
        </a:p>
      </dgm:t>
    </dgm:pt>
    <dgm:pt modelId="{EAB7A1D2-55E8-488A-9AE6-E6742BBA5DD3}" type="sibTrans" cxnId="{AFD70A10-47D1-4103-A955-4C73EE57BFB9}">
      <dgm:prSet/>
      <dgm:spPr/>
      <dgm:t>
        <a:bodyPr/>
        <a:lstStyle/>
        <a:p>
          <a:endParaRPr lang="en-US"/>
        </a:p>
      </dgm:t>
    </dgm:pt>
    <dgm:pt modelId="{30DFD2BA-FBAE-472B-B713-D6813208AF2E}">
      <dgm:prSet phldrT="[Text]" custT="1"/>
      <dgm:spPr/>
      <dgm:t>
        <a:bodyPr/>
        <a:lstStyle/>
        <a:p>
          <a:r>
            <a:rPr lang="en-US" sz="1200" dirty="0">
              <a:latin typeface="Cinzel"/>
            </a:rPr>
            <a:t>flux normalization</a:t>
          </a:r>
        </a:p>
      </dgm:t>
    </dgm:pt>
    <dgm:pt modelId="{44B930AE-38E1-4199-AA4D-22798BCB7CCE}" type="parTrans" cxnId="{79A760BB-E7F8-4A93-88AE-710402566CC3}">
      <dgm:prSet/>
      <dgm:spPr/>
      <dgm:t>
        <a:bodyPr/>
        <a:lstStyle/>
        <a:p>
          <a:endParaRPr lang="en-US"/>
        </a:p>
      </dgm:t>
    </dgm:pt>
    <dgm:pt modelId="{4031292F-979E-4D1F-91D1-488855F52989}" type="sibTrans" cxnId="{79A760BB-E7F8-4A93-88AE-710402566CC3}">
      <dgm:prSet/>
      <dgm:spPr/>
      <dgm:t>
        <a:bodyPr/>
        <a:lstStyle/>
        <a:p>
          <a:endParaRPr lang="en-US"/>
        </a:p>
      </dgm:t>
    </dgm:pt>
    <dgm:pt modelId="{3A4DAC7A-273C-4630-8A08-10C478DEAA57}">
      <dgm:prSet/>
      <dgm:spPr/>
      <dgm:t>
        <a:bodyPr/>
        <a:lstStyle/>
        <a:p>
          <a:endParaRPr lang="en-US"/>
        </a:p>
      </dgm:t>
    </dgm:pt>
    <dgm:pt modelId="{39010BFB-CFC5-40E5-AA67-3A984A64530D}" type="sibTrans" cxnId="{2D03DFA8-1025-440E-8064-AE25B72093AC}">
      <dgm:prSet custLinFactNeighborX="848" custLinFactNeighborY="-848"/>
      <dgm:spPr/>
      <dgm:t>
        <a:bodyPr/>
        <a:lstStyle/>
        <a:p>
          <a:endParaRPr lang="en-US"/>
        </a:p>
      </dgm:t>
    </dgm:pt>
    <dgm:pt modelId="{F944583D-DEA0-4F34-A764-98FAE08E1A66}" type="parTrans" cxnId="{2D03DFA8-1025-440E-8064-AE25B72093AC}">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5C730FA9-FF70-4FA2-9192-222DEC15B362}" type="pres">
      <dgm:prSet presAssocID="{83712DA2-E7F6-42F3-87E9-E8FF709ACE12}" presName="composite1" presStyleCnt="0"/>
      <dgm:spPr/>
      <dgm:t>
        <a:bodyPr/>
        <a:lstStyle/>
        <a:p>
          <a:endParaRPr lang="en-US"/>
        </a:p>
      </dgm:t>
    </dgm:pt>
    <dgm:pt modelId="{017D385E-20A9-4EFA-857E-80C63C9C8F66}" type="pres">
      <dgm:prSet presAssocID="{83712DA2-E7F6-42F3-87E9-E8FF709ACE12}" presName="dummyNode1" presStyleLbl="node1" presStyleIdx="0" presStyleCnt="2"/>
      <dgm:spPr/>
      <dgm:t>
        <a:bodyPr/>
        <a:lstStyle/>
        <a:p>
          <a:endParaRPr lang="en-US"/>
        </a:p>
      </dgm:t>
    </dgm:pt>
    <dgm:pt modelId="{7B480FA5-70C2-4869-AC02-EB85A59B301A}" type="pres">
      <dgm:prSet presAssocID="{83712DA2-E7F6-42F3-87E9-E8FF709ACE12}" presName="childNode1" presStyleLbl="bgAcc1" presStyleIdx="0" presStyleCnt="2" custScaleX="118000" custLinFactNeighborX="-64940" custLinFactNeighborY="-50815">
        <dgm:presLayoutVars>
          <dgm:bulletEnabled val="1"/>
        </dgm:presLayoutVars>
      </dgm:prSet>
      <dgm:spPr/>
      <dgm:t>
        <a:bodyPr/>
        <a:lstStyle/>
        <a:p>
          <a:endParaRPr lang="en-US"/>
        </a:p>
      </dgm:t>
    </dgm:pt>
    <dgm:pt modelId="{C8A818E7-4248-4C96-91B0-BF4DD169BFB0}" type="pres">
      <dgm:prSet presAssocID="{83712DA2-E7F6-42F3-87E9-E8FF709ACE12}" presName="childNode1tx" presStyleLbl="bgAcc1" presStyleIdx="0" presStyleCnt="2">
        <dgm:presLayoutVars>
          <dgm:bulletEnabled val="1"/>
        </dgm:presLayoutVars>
      </dgm:prSet>
      <dgm:spPr/>
      <dgm:t>
        <a:bodyPr/>
        <a:lstStyle/>
        <a:p>
          <a:endParaRPr lang="en-US"/>
        </a:p>
      </dgm:t>
    </dgm:pt>
    <dgm:pt modelId="{9275EEA9-0B5B-45B6-B3FB-BB889B931284}" type="pres">
      <dgm:prSet presAssocID="{83712DA2-E7F6-42F3-87E9-E8FF709ACE12}" presName="parentNode1" presStyleLbl="node1" presStyleIdx="0" presStyleCnt="2" custLinFactNeighborX="-44042" custLinFactNeighborY="-58633">
        <dgm:presLayoutVars>
          <dgm:chMax val="1"/>
          <dgm:bulletEnabled val="1"/>
        </dgm:presLayoutVars>
      </dgm:prSet>
      <dgm:spPr/>
      <dgm:t>
        <a:bodyPr/>
        <a:lstStyle/>
        <a:p>
          <a:endParaRPr lang="en-US"/>
        </a:p>
      </dgm:t>
    </dgm:pt>
    <dgm:pt modelId="{2BEC0483-545E-42EF-9CB4-9DD595C43CEE}" type="pres">
      <dgm:prSet presAssocID="{83712DA2-E7F6-42F3-87E9-E8FF709ACE12}" presName="connSite1" presStyleCnt="0"/>
      <dgm:spPr/>
      <dgm:t>
        <a:bodyPr/>
        <a:lstStyle/>
        <a:p>
          <a:endParaRPr lang="en-US"/>
        </a:p>
      </dgm:t>
    </dgm:pt>
    <dgm:pt modelId="{5771901A-BAA4-4848-9496-9216CC9503D6}" type="pres">
      <dgm:prSet presAssocID="{EAC1F2B2-3450-4FF2-AC5C-F117436195B9}" presName="Name9" presStyleLbl="sibTrans2D1" presStyleIdx="0" presStyleCnt="1" custLinFactNeighborX="-8316" custLinFactNeighborY="298"/>
      <dgm:spPr/>
      <dgm:t>
        <a:bodyPr/>
        <a:lstStyle/>
        <a:p>
          <a:endParaRPr lang="en-US"/>
        </a:p>
      </dgm:t>
    </dgm:pt>
    <dgm:pt modelId="{CB51E837-3155-4B91-B120-0B5D6F1F1FBF}" type="pres">
      <dgm:prSet presAssocID="{3A4DAC7A-273C-4630-8A08-10C478DEAA57}" presName="composite2" presStyleCnt="0"/>
      <dgm:spPr/>
    </dgm:pt>
    <dgm:pt modelId="{23482500-376E-4992-906D-CF0208F6C9D3}" type="pres">
      <dgm:prSet presAssocID="{3A4DAC7A-273C-4630-8A08-10C478DEAA57}" presName="dummyNode2" presStyleLbl="node1" presStyleIdx="0" presStyleCnt="2"/>
      <dgm:spPr/>
    </dgm:pt>
    <dgm:pt modelId="{AC6388FA-EED3-4C4E-8ED9-D92F84231ADD}" type="pres">
      <dgm:prSet presAssocID="{3A4DAC7A-273C-4630-8A08-10C478DEAA57}" presName="childNode2" presStyleLbl="bgAcc1" presStyleIdx="1" presStyleCnt="2" custLinFactNeighborX="461" custLinFactNeighborY="-1117">
        <dgm:presLayoutVars>
          <dgm:bulletEnabled val="1"/>
        </dgm:presLayoutVars>
      </dgm:prSet>
      <dgm:spPr/>
    </dgm:pt>
    <dgm:pt modelId="{56B69E14-A3E9-480B-877D-C2C22B0CF99E}" type="pres">
      <dgm:prSet presAssocID="{3A4DAC7A-273C-4630-8A08-10C478DEAA57}" presName="childNode2tx" presStyleLbl="bgAcc1" presStyleIdx="1" presStyleCnt="2">
        <dgm:presLayoutVars>
          <dgm:bulletEnabled val="1"/>
        </dgm:presLayoutVars>
      </dgm:prSet>
      <dgm:spPr/>
    </dgm:pt>
    <dgm:pt modelId="{18943F2C-95CB-46E7-9288-9BFBEB587488}" type="pres">
      <dgm:prSet presAssocID="{3A4DAC7A-273C-4630-8A08-10C478DEAA57}" presName="parentNode2" presStyleLbl="node1" presStyleIdx="1" presStyleCnt="2">
        <dgm:presLayoutVars>
          <dgm:chMax val="0"/>
          <dgm:bulletEnabled val="1"/>
        </dgm:presLayoutVars>
      </dgm:prSet>
      <dgm:spPr/>
      <dgm:t>
        <a:bodyPr/>
        <a:lstStyle/>
        <a:p>
          <a:endParaRPr lang="en-US"/>
        </a:p>
      </dgm:t>
    </dgm:pt>
    <dgm:pt modelId="{997F1D33-3A8D-44B0-B699-B1F727C3EDCD}" type="pres">
      <dgm:prSet presAssocID="{3A4DAC7A-273C-4630-8A08-10C478DEAA57}" presName="connSite2" presStyleCnt="0"/>
      <dgm:spPr/>
    </dgm:pt>
  </dgm:ptLst>
  <dgm:cxnLst>
    <dgm:cxn modelId="{96109DA3-0FC8-43E2-A912-EDF563A9E405}" type="presOf" srcId="{DE38E3A4-8317-41CD-90D2-CCEE3F82B7F2}" destId="{C8A818E7-4248-4C96-91B0-BF4DD169BFB0}" srcOrd="1" destOrd="3" presId="urn:microsoft.com/office/officeart/2005/8/layout/hProcess4"/>
    <dgm:cxn modelId="{452F1849-D56E-4B38-928B-655F7C6C1A01}" type="presOf" srcId="{DE38E3A4-8317-41CD-90D2-CCEE3F82B7F2}" destId="{7B480FA5-70C2-4869-AC02-EB85A59B301A}" srcOrd="0" destOrd="3" presId="urn:microsoft.com/office/officeart/2005/8/layout/hProcess4"/>
    <dgm:cxn modelId="{AE22C9CB-BA4D-452C-B490-4DD539D92ACD}" type="presOf" srcId="{30DFD2BA-FBAE-472B-B713-D6813208AF2E}" destId="{7B480FA5-70C2-4869-AC02-EB85A59B301A}" srcOrd="0" destOrd="4" presId="urn:microsoft.com/office/officeart/2005/8/layout/hProcess4"/>
    <dgm:cxn modelId="{DFFC9433-9556-4E4A-A838-4CE1D5064045}" type="presOf" srcId="{B10C658A-C3AD-4C0D-8067-BE1943ABCB59}" destId="{C8A818E7-4248-4C96-91B0-BF4DD169BFB0}" srcOrd="1" destOrd="1" presId="urn:microsoft.com/office/officeart/2005/8/layout/hProcess4"/>
    <dgm:cxn modelId="{DBF6522C-71D0-4EE1-AA77-3028153D9E46}" type="presOf" srcId="{08329885-E989-4207-BB3C-7E66EED9EB86}" destId="{C8A818E7-4248-4C96-91B0-BF4DD169BFB0}" srcOrd="1" destOrd="0" presId="urn:microsoft.com/office/officeart/2005/8/layout/hProcess4"/>
    <dgm:cxn modelId="{AFD70A10-47D1-4103-A955-4C73EE57BFB9}" srcId="{83712DA2-E7F6-42F3-87E9-E8FF709ACE12}" destId="{DE38E3A4-8317-41CD-90D2-CCEE3F82B7F2}" srcOrd="3" destOrd="0" parTransId="{DEE78123-E439-42C9-BB4B-85E6C715A6C0}" sibTransId="{EAB7A1D2-55E8-488A-9AE6-E6742BBA5DD3}"/>
    <dgm:cxn modelId="{E342AD6D-AD54-40A8-9ED8-994D3EE3F123}" type="presOf" srcId="{3A4DAC7A-273C-4630-8A08-10C478DEAA57}" destId="{18943F2C-95CB-46E7-9288-9BFBEB587488}" srcOrd="0" destOrd="0" presId="urn:microsoft.com/office/officeart/2005/8/layout/hProcess4"/>
    <dgm:cxn modelId="{2D03DFA8-1025-440E-8064-AE25B72093AC}" srcId="{B2B37044-FF50-425C-9804-C0409A5F044D}" destId="{3A4DAC7A-273C-4630-8A08-10C478DEAA57}" srcOrd="1" destOrd="0" parTransId="{F944583D-DEA0-4F34-A764-98FAE08E1A66}" sibTransId="{39010BFB-CFC5-40E5-AA67-3A984A64530D}"/>
    <dgm:cxn modelId="{32D91E81-D293-47DC-B909-BE99D4895142}" type="presOf" srcId="{83712DA2-E7F6-42F3-87E9-E8FF709ACE12}" destId="{9275EEA9-0B5B-45B6-B3FB-BB889B931284}" srcOrd="0" destOrd="0" presId="urn:microsoft.com/office/officeart/2005/8/layout/hProcess4"/>
    <dgm:cxn modelId="{ECBFD00F-0932-43DB-86D2-4ED4C1E4A32A}" type="presOf" srcId="{EAC1F2B2-3450-4FF2-AC5C-F117436195B9}" destId="{5771901A-BAA4-4848-9496-9216CC9503D6}" srcOrd="0" destOrd="0" presId="urn:microsoft.com/office/officeart/2005/8/layout/hProcess4"/>
    <dgm:cxn modelId="{A6F1B1E7-B4E9-4C91-915B-DF866FBCAF02}" srcId="{83712DA2-E7F6-42F3-87E9-E8FF709ACE12}" destId="{020FA89D-5ECA-4174-84E5-AA42CC8201EE}" srcOrd="2" destOrd="0" parTransId="{EF2CCAE7-9C5F-4FE1-802A-DE45E446A19F}" sibTransId="{C7E469E7-9856-480B-BEA9-41E9D4A7CA2E}"/>
    <dgm:cxn modelId="{3C6C271E-ECDC-449C-8DF6-FF3CB31358DE}" type="presOf" srcId="{30DFD2BA-FBAE-472B-B713-D6813208AF2E}" destId="{C8A818E7-4248-4C96-91B0-BF4DD169BFB0}" srcOrd="1" destOrd="4" presId="urn:microsoft.com/office/officeart/2005/8/layout/hProcess4"/>
    <dgm:cxn modelId="{3CCD5855-A431-4941-BD0D-8A1D1AC1735A}" srcId="{83712DA2-E7F6-42F3-87E9-E8FF709ACE12}" destId="{08329885-E989-4207-BB3C-7E66EED9EB86}" srcOrd="0" destOrd="0" parTransId="{FC762FA7-4A4E-40D5-9DC7-CA0AEABD767B}" sibTransId="{4A484B56-8A7E-4C28-8FBE-C52B65E17B12}"/>
    <dgm:cxn modelId="{3F64DD43-071D-4C04-BE51-3D03B4205B96}" type="presOf" srcId="{08329885-E989-4207-BB3C-7E66EED9EB86}" destId="{7B480FA5-70C2-4869-AC02-EB85A59B301A}" srcOrd="0" destOrd="0" presId="urn:microsoft.com/office/officeart/2005/8/layout/hProcess4"/>
    <dgm:cxn modelId="{D9B3006F-EB40-48D8-A864-FB14544BBD1D}" type="presOf" srcId="{B10C658A-C3AD-4C0D-8067-BE1943ABCB59}" destId="{7B480FA5-70C2-4869-AC02-EB85A59B301A}" srcOrd="0" destOrd="1" presId="urn:microsoft.com/office/officeart/2005/8/layout/hProcess4"/>
    <dgm:cxn modelId="{79A760BB-E7F8-4A93-88AE-710402566CC3}" srcId="{83712DA2-E7F6-42F3-87E9-E8FF709ACE12}" destId="{30DFD2BA-FBAE-472B-B713-D6813208AF2E}" srcOrd="4" destOrd="0" parTransId="{44B930AE-38E1-4199-AA4D-22798BCB7CCE}" sibTransId="{4031292F-979E-4D1F-91D1-488855F52989}"/>
    <dgm:cxn modelId="{43FFB1FD-0116-419E-8911-A772EC886F47}" type="presOf" srcId="{020FA89D-5ECA-4174-84E5-AA42CC8201EE}" destId="{C8A818E7-4248-4C96-91B0-BF4DD169BFB0}" srcOrd="1" destOrd="2" presId="urn:microsoft.com/office/officeart/2005/8/layout/hProcess4"/>
    <dgm:cxn modelId="{663533BA-497E-4CA0-A26B-D1E8738EF7B2}" srcId="{83712DA2-E7F6-42F3-87E9-E8FF709ACE12}" destId="{B10C658A-C3AD-4C0D-8067-BE1943ABCB59}" srcOrd="1" destOrd="0" parTransId="{B24C1D2E-86F1-433D-B477-32DC7E17B8C8}" sibTransId="{272BD437-5D67-47B0-817D-A1A2A26F81CA}"/>
    <dgm:cxn modelId="{8FE6F3EB-4A8D-4395-B4E0-A769E313C2B8}" type="presOf" srcId="{020FA89D-5ECA-4174-84E5-AA42CC8201EE}" destId="{7B480FA5-70C2-4869-AC02-EB85A59B301A}" srcOrd="0" destOrd="2" presId="urn:microsoft.com/office/officeart/2005/8/layout/hProcess4"/>
    <dgm:cxn modelId="{3D212E67-5A4E-40F7-9AD0-65FD0783DDC8}" srcId="{B2B37044-FF50-425C-9804-C0409A5F044D}" destId="{83712DA2-E7F6-42F3-87E9-E8FF709ACE12}" srcOrd="0" destOrd="0" parTransId="{B9678205-6296-45BE-8139-23F9F870681F}" sibTransId="{EAC1F2B2-3450-4FF2-AC5C-F117436195B9}"/>
    <dgm:cxn modelId="{25C5CD2E-36F5-4885-BCFB-E8EE51B8B5BB}" type="presOf" srcId="{B2B37044-FF50-425C-9804-C0409A5F044D}" destId="{DB1A5B4B-0CEE-4039-B728-FE2A88FAD358}" srcOrd="0" destOrd="0" presId="urn:microsoft.com/office/officeart/2005/8/layout/hProcess4"/>
    <dgm:cxn modelId="{13DBF062-6BAD-4034-A8DE-0A495007AA9D}" type="presParOf" srcId="{DB1A5B4B-0CEE-4039-B728-FE2A88FAD358}" destId="{5C7CAA97-1E53-4C99-B582-8B2073519C27}" srcOrd="0" destOrd="0" presId="urn:microsoft.com/office/officeart/2005/8/layout/hProcess4"/>
    <dgm:cxn modelId="{7ED3D51F-6366-4987-84F6-1BFA89163233}" type="presParOf" srcId="{DB1A5B4B-0CEE-4039-B728-FE2A88FAD358}" destId="{FBE0D732-93F0-446A-AA12-F4970C2CF181}" srcOrd="1" destOrd="0" presId="urn:microsoft.com/office/officeart/2005/8/layout/hProcess4"/>
    <dgm:cxn modelId="{4EE999DA-49AC-457E-A91B-1F23671B5C7C}" type="presParOf" srcId="{DB1A5B4B-0CEE-4039-B728-FE2A88FAD358}" destId="{0810089E-662D-4915-B838-4BBA64B3E459}" srcOrd="2" destOrd="0" presId="urn:microsoft.com/office/officeart/2005/8/layout/hProcess4"/>
    <dgm:cxn modelId="{A4CDFF51-7B6A-4565-BCA4-29FBE3F4B7AB}" type="presParOf" srcId="{0810089E-662D-4915-B838-4BBA64B3E459}" destId="{5C730FA9-FF70-4FA2-9192-222DEC15B362}" srcOrd="0" destOrd="0" presId="urn:microsoft.com/office/officeart/2005/8/layout/hProcess4"/>
    <dgm:cxn modelId="{ACD00E1C-319C-4BFF-98C2-0F7B4D882DB7}" type="presParOf" srcId="{5C730FA9-FF70-4FA2-9192-222DEC15B362}" destId="{017D385E-20A9-4EFA-857E-80C63C9C8F66}" srcOrd="0" destOrd="0" presId="urn:microsoft.com/office/officeart/2005/8/layout/hProcess4"/>
    <dgm:cxn modelId="{842E5C0A-8C97-4C23-97F7-BD84D677663F}" type="presParOf" srcId="{5C730FA9-FF70-4FA2-9192-222DEC15B362}" destId="{7B480FA5-70C2-4869-AC02-EB85A59B301A}" srcOrd="1" destOrd="0" presId="urn:microsoft.com/office/officeart/2005/8/layout/hProcess4"/>
    <dgm:cxn modelId="{93562A74-7552-46D7-BF78-47486D0FAE12}" type="presParOf" srcId="{5C730FA9-FF70-4FA2-9192-222DEC15B362}" destId="{C8A818E7-4248-4C96-91B0-BF4DD169BFB0}" srcOrd="2" destOrd="0" presId="urn:microsoft.com/office/officeart/2005/8/layout/hProcess4"/>
    <dgm:cxn modelId="{462CE8BF-7977-4E22-8281-E0A0DAE50CD4}" type="presParOf" srcId="{5C730FA9-FF70-4FA2-9192-222DEC15B362}" destId="{9275EEA9-0B5B-45B6-B3FB-BB889B931284}" srcOrd="3" destOrd="0" presId="urn:microsoft.com/office/officeart/2005/8/layout/hProcess4"/>
    <dgm:cxn modelId="{6A33E9A3-813B-4159-945E-BA581C14B475}" type="presParOf" srcId="{5C730FA9-FF70-4FA2-9192-222DEC15B362}" destId="{2BEC0483-545E-42EF-9CB4-9DD595C43CEE}" srcOrd="4" destOrd="0" presId="urn:microsoft.com/office/officeart/2005/8/layout/hProcess4"/>
    <dgm:cxn modelId="{3DF5EAAC-43FB-444E-AA3E-D2BBED876A62}" type="presParOf" srcId="{0810089E-662D-4915-B838-4BBA64B3E459}" destId="{5771901A-BAA4-4848-9496-9216CC9503D6}" srcOrd="1" destOrd="0" presId="urn:microsoft.com/office/officeart/2005/8/layout/hProcess4"/>
    <dgm:cxn modelId="{239B3A5B-2879-4186-8572-975A2E1E949E}" type="presParOf" srcId="{0810089E-662D-4915-B838-4BBA64B3E459}" destId="{CB51E837-3155-4B91-B120-0B5D6F1F1FBF}" srcOrd="2" destOrd="0" presId="urn:microsoft.com/office/officeart/2005/8/layout/hProcess4"/>
    <dgm:cxn modelId="{5FD2A19F-7D3D-4A83-8133-8377A2ABE31D}" type="presParOf" srcId="{CB51E837-3155-4B91-B120-0B5D6F1F1FBF}" destId="{23482500-376E-4992-906D-CF0208F6C9D3}" srcOrd="0" destOrd="0" presId="urn:microsoft.com/office/officeart/2005/8/layout/hProcess4"/>
    <dgm:cxn modelId="{4E332E91-EF40-45D8-89F6-8B456DB3CC33}" type="presParOf" srcId="{CB51E837-3155-4B91-B120-0B5D6F1F1FBF}" destId="{AC6388FA-EED3-4C4E-8ED9-D92F84231ADD}" srcOrd="1" destOrd="0" presId="urn:microsoft.com/office/officeart/2005/8/layout/hProcess4"/>
    <dgm:cxn modelId="{B00E4141-C1E6-4F40-ADFA-52EBF921DD26}" type="presParOf" srcId="{CB51E837-3155-4B91-B120-0B5D6F1F1FBF}" destId="{56B69E14-A3E9-480B-877D-C2C22B0CF99E}" srcOrd="2" destOrd="0" presId="urn:microsoft.com/office/officeart/2005/8/layout/hProcess4"/>
    <dgm:cxn modelId="{F1A182CC-A9CF-4324-AD00-E9CD114CA9F4}" type="presParOf" srcId="{CB51E837-3155-4B91-B120-0B5D6F1F1FBF}" destId="{18943F2C-95CB-46E7-9288-9BFBEB587488}" srcOrd="3" destOrd="0" presId="urn:microsoft.com/office/officeart/2005/8/layout/hProcess4"/>
    <dgm:cxn modelId="{A9851070-0FE7-458B-A1B0-A6F305ABEC18}" type="presParOf" srcId="{CB51E837-3155-4B91-B120-0B5D6F1F1FBF}" destId="{997F1D33-3A8D-44B0-B699-B1F727C3EDC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EABB635-A643-402B-A213-09305AEA3292}">
      <dgm:prSet phldrT="[Text]"/>
      <dgm:spPr/>
      <dgm:t>
        <a:bodyPr/>
        <a:lstStyle/>
        <a:p>
          <a:r>
            <a:rPr lang="en-US" dirty="0">
              <a:latin typeface="Cinzel"/>
            </a:rPr>
            <a:t>curve fitting process</a:t>
          </a:r>
        </a:p>
      </dgm:t>
    </dgm:pt>
    <dgm:pt modelId="{79648E8E-965C-40DB-8364-B0BA807EA518}" type="parTrans" cxnId="{A44AC042-407C-4D61-A4F3-A0D31AAC300C}">
      <dgm:prSet/>
      <dgm:spPr/>
      <dgm:t>
        <a:bodyPr/>
        <a:lstStyle/>
        <a:p>
          <a:endParaRPr lang="en-US"/>
        </a:p>
      </dgm:t>
    </dgm:pt>
    <dgm:pt modelId="{CEF8EB7C-06F9-43DA-8BDC-5D1CF1F59023}" type="sibTrans" cxnId="{A44AC042-407C-4D61-A4F3-A0D31AAC300C}">
      <dgm:prSet/>
      <dgm:spPr/>
      <dgm:t>
        <a:bodyPr/>
        <a:lstStyle/>
        <a:p>
          <a:endParaRPr lang="en-US"/>
        </a:p>
      </dgm:t>
    </dgm:pt>
    <dgm:pt modelId="{70AC9043-73B8-4AB0-90B9-B559AECD23E6}">
      <dgm:prSet phldrT="[Text]" custT="1"/>
      <dgm:spPr/>
      <dgm:t>
        <a:bodyPr/>
        <a:lstStyle/>
        <a:p>
          <a:r>
            <a:rPr lang="en-US" sz="1200" dirty="0">
              <a:latin typeface="Cinzel"/>
            </a:rPr>
            <a:t>choose element</a:t>
          </a:r>
        </a:p>
      </dgm:t>
    </dgm:pt>
    <dgm:pt modelId="{22F7A2A9-EB9C-45ED-8CBE-E2687765DDC9}" type="parTrans" cxnId="{26EB740F-F2AD-45F0-AAA8-B90029C65A03}">
      <dgm:prSet/>
      <dgm:spPr/>
      <dgm:t>
        <a:bodyPr/>
        <a:lstStyle/>
        <a:p>
          <a:endParaRPr lang="en-US"/>
        </a:p>
      </dgm:t>
    </dgm:pt>
    <dgm:pt modelId="{E14AFAF8-8C59-419C-93D0-6F18DC2E7B82}" type="sibTrans" cxnId="{26EB740F-F2AD-45F0-AAA8-B90029C65A03}">
      <dgm:prSet/>
      <dgm:spPr/>
      <dgm:t>
        <a:bodyPr/>
        <a:lstStyle/>
        <a:p>
          <a:endParaRPr lang="en-US"/>
        </a:p>
      </dgm:t>
    </dgm:pt>
    <dgm:pt modelId="{D16AF8BA-088D-4011-8E35-423BF85B20E7}">
      <dgm:prSet phldrT="[Text]" custT="1"/>
      <dgm:spPr/>
      <dgm:t>
        <a:bodyPr/>
        <a:lstStyle/>
        <a:p>
          <a:r>
            <a:rPr lang="en-US" sz="1200" dirty="0" smtClean="0">
              <a:latin typeface="Cinzel"/>
            </a:rPr>
            <a:t>type (absorption/emission)</a:t>
          </a:r>
          <a:endParaRPr lang="en-US" sz="1200" dirty="0">
            <a:latin typeface="Cinzel"/>
          </a:endParaRPr>
        </a:p>
      </dgm:t>
    </dgm:pt>
    <dgm:pt modelId="{064C7523-88A9-4FFF-B375-0A04F816D661}" type="parTrans" cxnId="{8F52F63D-A9E9-4151-AAF7-E12779B5AD70}">
      <dgm:prSet/>
      <dgm:spPr/>
      <dgm:t>
        <a:bodyPr/>
        <a:lstStyle/>
        <a:p>
          <a:endParaRPr lang="en-US"/>
        </a:p>
      </dgm:t>
    </dgm:pt>
    <dgm:pt modelId="{D4106D63-EE83-461F-971F-BBA44F512B3E}" type="sibTrans" cxnId="{8F52F63D-A9E9-4151-AAF7-E12779B5AD70}">
      <dgm:prSet/>
      <dgm:spPr/>
      <dgm:t>
        <a:bodyPr/>
        <a:lstStyle/>
        <a:p>
          <a:endParaRPr lang="en-US"/>
        </a:p>
      </dgm:t>
    </dgm:pt>
    <dgm:pt modelId="{5C02A0F5-55D0-4250-8276-4AA451C6D038}">
      <dgm:prSet phldrT="[Text]" custT="1"/>
      <dgm:spPr/>
      <dgm:t>
        <a:bodyPr/>
        <a:lstStyle/>
        <a:p>
          <a:r>
            <a:rPr lang="en-US" sz="1200" dirty="0">
              <a:latin typeface="Cinzel"/>
            </a:rPr>
            <a:t>set distribution parameters</a:t>
          </a:r>
        </a:p>
      </dgm:t>
    </dgm:pt>
    <dgm:pt modelId="{BD575E54-331D-44B3-B224-6645E352C284}" type="parTrans" cxnId="{69383F12-CC17-4FA9-A128-415140A7B806}">
      <dgm:prSet/>
      <dgm:spPr/>
      <dgm:t>
        <a:bodyPr/>
        <a:lstStyle/>
        <a:p>
          <a:endParaRPr lang="en-US"/>
        </a:p>
      </dgm:t>
    </dgm:pt>
    <dgm:pt modelId="{00AC7AEF-DFAB-4531-84EE-878D643EA4F9}" type="sibTrans" cxnId="{69383F12-CC17-4FA9-A128-415140A7B806}">
      <dgm:prSet/>
      <dgm:spPr/>
      <dgm:t>
        <a:bodyPr/>
        <a:lstStyle/>
        <a:p>
          <a:endParaRPr lang="en-US"/>
        </a:p>
      </dgm:t>
    </dgm:pt>
    <dgm:pt modelId="{DEDBA23C-3465-4B81-8267-B753BC089994}">
      <dgm:prSet phldrT="[Text]" custT="1"/>
      <dgm:spPr/>
      <dgm:t>
        <a:bodyPr/>
        <a:lstStyle/>
        <a:p>
          <a:r>
            <a:rPr lang="en-US" sz="1200" dirty="0">
              <a:latin typeface="Cinzel"/>
            </a:rPr>
            <a:t>add component line</a:t>
          </a:r>
        </a:p>
      </dgm:t>
    </dgm:pt>
    <dgm:pt modelId="{A0B4A66E-1501-4846-BD25-15A0F54ACB34}" type="parTrans" cxnId="{B0DFD449-AB10-4B0D-B3F6-2A7603446A8E}">
      <dgm:prSet/>
      <dgm:spPr/>
      <dgm:t>
        <a:bodyPr/>
        <a:lstStyle/>
        <a:p>
          <a:endParaRPr lang="en-US"/>
        </a:p>
      </dgm:t>
    </dgm:pt>
    <dgm:pt modelId="{051F4455-0C23-46FA-88C4-4717A25C31FD}" type="sibTrans" cxnId="{B0DFD449-AB10-4B0D-B3F6-2A7603446A8E}">
      <dgm:prSet/>
      <dgm:spPr/>
      <dgm:t>
        <a:bodyPr/>
        <a:lstStyle/>
        <a:p>
          <a:endParaRPr lang="en-US"/>
        </a:p>
      </dgm:t>
    </dgm:pt>
    <dgm:pt modelId="{1FDDB3A2-27DD-4710-86AE-B2E6C37AC803}">
      <dgm:prSet phldrT="[Text]" custT="1"/>
      <dgm:spPr/>
      <dgm:t>
        <a:bodyPr/>
        <a:lstStyle/>
        <a:p>
          <a:r>
            <a:rPr lang="en-US" sz="1200" dirty="0">
              <a:latin typeface="Cinzel"/>
            </a:rPr>
            <a:t>if curve fitting achieved proceed to next stage</a:t>
          </a:r>
        </a:p>
      </dgm:t>
    </dgm:pt>
    <dgm:pt modelId="{25B72EFE-8984-41C0-99DA-12B89ECC3B87}" type="parTrans" cxnId="{6B5A739A-4B9B-458D-B42F-94D023CC679C}">
      <dgm:prSet/>
      <dgm:spPr/>
      <dgm:t>
        <a:bodyPr/>
        <a:lstStyle/>
        <a:p>
          <a:endParaRPr lang="en-US"/>
        </a:p>
      </dgm:t>
    </dgm:pt>
    <dgm:pt modelId="{10EDA00B-4F38-49D7-B2D8-03E029BA20AF}" type="sibTrans" cxnId="{6B5A739A-4B9B-458D-B42F-94D023CC679C}">
      <dgm:prSet/>
      <dgm:spPr/>
      <dgm:t>
        <a:bodyPr/>
        <a:lstStyle/>
        <a:p>
          <a:endParaRPr lang="en-US"/>
        </a:p>
      </dgm:t>
    </dgm:pt>
    <dgm:pt modelId="{60232907-4903-4EA0-A184-4E62FD34EC71}">
      <dgm:prSet phldrT="[Text]"/>
      <dgm:spPr/>
      <dgm:t>
        <a:bodyPr/>
        <a:lstStyle/>
        <a:p>
          <a:r>
            <a:rPr lang="en-US" dirty="0">
              <a:latin typeface="Cinzel"/>
            </a:rPr>
            <a:t>create report</a:t>
          </a:r>
        </a:p>
      </dgm:t>
    </dgm:pt>
    <dgm:pt modelId="{28B3C686-6E58-41CC-B406-F31219CFD922}" type="sibTrans" cxnId="{B94B33CA-B56E-4286-9280-084DA47B4862}">
      <dgm:prSet/>
      <dgm:spPr/>
      <dgm:t>
        <a:bodyPr/>
        <a:lstStyle/>
        <a:p>
          <a:endParaRPr lang="en-US"/>
        </a:p>
      </dgm:t>
    </dgm:pt>
    <dgm:pt modelId="{49B0CDBE-B7E8-4BE5-9A1B-14ED210AF0CB}" type="parTrans" cxnId="{B94B33CA-B56E-4286-9280-084DA47B4862}">
      <dgm:prSet/>
      <dgm:spPr/>
      <dgm:t>
        <a:bodyPr/>
        <a:lstStyle/>
        <a:p>
          <a:endParaRPr lang="en-US"/>
        </a:p>
      </dgm:t>
    </dgm:pt>
    <dgm:pt modelId="{361FC84E-9BE5-44D1-BF5E-90DBCBE12BDD}">
      <dgm:prSet phldrT="[Text]"/>
      <dgm:spPr/>
      <dgm:t>
        <a:bodyPr/>
        <a:lstStyle/>
        <a:p>
          <a:r>
            <a:rPr lang="en-US" dirty="0">
              <a:latin typeface="Cinzel"/>
            </a:rPr>
            <a:t>export results, plots and </a:t>
          </a:r>
          <a:r>
            <a:rPr lang="en-US" dirty="0" err="1">
              <a:latin typeface="Cinzel"/>
            </a:rPr>
            <a:t>and</a:t>
          </a:r>
          <a:r>
            <a:rPr lang="en-US" dirty="0">
              <a:latin typeface="Cinzel"/>
            </a:rPr>
            <a:t> statistical checks calculations</a:t>
          </a:r>
        </a:p>
      </dgm:t>
    </dgm:pt>
    <dgm:pt modelId="{BB593EAF-9F1F-4D53-A30D-498A024438B6}" type="sibTrans" cxnId="{C9512E98-C5D9-4F48-B65F-14DBFCE90C0A}">
      <dgm:prSet/>
      <dgm:spPr/>
      <dgm:t>
        <a:bodyPr/>
        <a:lstStyle/>
        <a:p>
          <a:endParaRPr lang="en-US"/>
        </a:p>
      </dgm:t>
    </dgm:pt>
    <dgm:pt modelId="{4E076E1A-1C79-453F-BC92-ABBE1A43D29F}" type="parTrans" cxnId="{C9512E98-C5D9-4F48-B65F-14DBFCE90C0A}">
      <dgm:prSet/>
      <dgm:spPr/>
      <dgm:t>
        <a:bodyPr/>
        <a:lstStyle/>
        <a:p>
          <a:endParaRPr lang="en-US"/>
        </a:p>
      </dgm:t>
    </dgm:pt>
    <dgm:pt modelId="{CF454DF0-3D1E-4D4E-A327-EB603E7814ED}">
      <dgm:prSet phldrT="[Text]"/>
      <dgm:spPr/>
      <dgm:t>
        <a:bodyPr/>
        <a:lstStyle/>
        <a:p>
          <a:r>
            <a:rPr lang="en-US" dirty="0">
              <a:latin typeface="Cinzel"/>
            </a:rPr>
            <a:t>calculate physical </a:t>
          </a:r>
          <a:r>
            <a:rPr lang="en-US" dirty="0" err="1">
              <a:latin typeface="Cinzel"/>
            </a:rPr>
            <a:t>paramaters</a:t>
          </a:r>
          <a:endParaRPr lang="en-US" dirty="0">
            <a:latin typeface="Cinzel"/>
          </a:endParaRPr>
        </a:p>
      </dgm:t>
    </dgm:pt>
    <dgm:pt modelId="{82C99E21-4A87-4175-BBA9-38B31346A2B4}" type="sibTrans" cxnId="{F9696390-460F-4021-BA63-F5838AEA697A}">
      <dgm:prSet/>
      <dgm:spPr/>
      <dgm:t>
        <a:bodyPr/>
        <a:lstStyle/>
        <a:p>
          <a:endParaRPr lang="en-US"/>
        </a:p>
      </dgm:t>
    </dgm:pt>
    <dgm:pt modelId="{1EAAA312-0CAA-47F5-99F0-DA4EAAF5D289}" type="parTrans" cxnId="{F9696390-460F-4021-BA63-F5838AEA697A}">
      <dgm:prSet/>
      <dgm:spPr/>
      <dgm:t>
        <a:bodyPr/>
        <a:lstStyle/>
        <a:p>
          <a:endParaRPr lang="en-US"/>
        </a:p>
      </dgm:t>
    </dgm:pt>
    <dgm:pt modelId="{B1B90EBF-ED83-4DDB-9CF6-1F6956AA2F3C}">
      <dgm:prSet phldrT="[Text]"/>
      <dgm:spPr/>
      <dgm:t>
        <a:bodyPr/>
        <a:lstStyle/>
        <a:p>
          <a:r>
            <a:rPr lang="en-US" dirty="0">
              <a:latin typeface="Cinzel"/>
            </a:rPr>
            <a:t>compute &amp; export</a:t>
          </a:r>
        </a:p>
      </dgm:t>
    </dgm:pt>
    <dgm:pt modelId="{4E17AE05-4E26-4587-9B27-2E1F64839297}" type="sibTrans" cxnId="{B7E31CCA-08A2-495D-9589-CBECA284FD2E}">
      <dgm:prSet/>
      <dgm:spPr/>
      <dgm:t>
        <a:bodyPr/>
        <a:lstStyle/>
        <a:p>
          <a:endParaRPr lang="en-US"/>
        </a:p>
      </dgm:t>
    </dgm:pt>
    <dgm:pt modelId="{2028C91D-E62C-49D3-AE28-7F9A157E2012}" type="parTrans" cxnId="{B7E31CCA-08A2-495D-9589-CBECA284FD2E}">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D93157B3-6BD6-4BBD-AB35-04EA913C4212}" type="pres">
      <dgm:prSet presAssocID="{FEABB635-A643-402B-A213-09305AEA3292}" presName="composite1" presStyleCnt="0"/>
      <dgm:spPr/>
    </dgm:pt>
    <dgm:pt modelId="{4FB377FE-CC3A-40DE-8AF9-E6721354D70F}" type="pres">
      <dgm:prSet presAssocID="{FEABB635-A643-402B-A213-09305AEA3292}" presName="dummyNode1" presStyleLbl="node1" presStyleIdx="0" presStyleCnt="2"/>
      <dgm:spPr/>
    </dgm:pt>
    <dgm:pt modelId="{63266124-E263-4AA2-9EA1-B76A40BF7814}" type="pres">
      <dgm:prSet presAssocID="{FEABB635-A643-402B-A213-09305AEA3292}" presName="childNode1" presStyleLbl="bgAcc1" presStyleIdx="0" presStyleCnt="2" custLinFactNeighborX="-62637" custLinFactNeighborY="-5584">
        <dgm:presLayoutVars>
          <dgm:bulletEnabled val="1"/>
        </dgm:presLayoutVars>
      </dgm:prSet>
      <dgm:spPr/>
      <dgm:t>
        <a:bodyPr/>
        <a:lstStyle/>
        <a:p>
          <a:endParaRPr lang="en-US"/>
        </a:p>
      </dgm:t>
    </dgm:pt>
    <dgm:pt modelId="{0FDDAB08-A067-4F64-9538-331E02A1B403}" type="pres">
      <dgm:prSet presAssocID="{FEABB635-A643-402B-A213-09305AEA3292}" presName="childNode1tx" presStyleLbl="bgAcc1" presStyleIdx="0" presStyleCnt="2">
        <dgm:presLayoutVars>
          <dgm:bulletEnabled val="1"/>
        </dgm:presLayoutVars>
      </dgm:prSet>
      <dgm:spPr/>
      <dgm:t>
        <a:bodyPr/>
        <a:lstStyle/>
        <a:p>
          <a:endParaRPr lang="en-US"/>
        </a:p>
      </dgm:t>
    </dgm:pt>
    <dgm:pt modelId="{448EB569-3723-454A-912D-BA92D7A5F3A8}" type="pres">
      <dgm:prSet presAssocID="{FEABB635-A643-402B-A213-09305AEA3292}" presName="parentNode1" presStyleLbl="node1" presStyleIdx="0" presStyleCnt="2" custLinFactNeighborX="-50933" custLinFactNeighborY="20745">
        <dgm:presLayoutVars>
          <dgm:chMax val="1"/>
          <dgm:bulletEnabled val="1"/>
        </dgm:presLayoutVars>
      </dgm:prSet>
      <dgm:spPr/>
      <dgm:t>
        <a:bodyPr/>
        <a:lstStyle/>
        <a:p>
          <a:endParaRPr lang="en-US"/>
        </a:p>
      </dgm:t>
    </dgm:pt>
    <dgm:pt modelId="{AD5CBE60-F61F-4821-89E8-20C37CE61058}" type="pres">
      <dgm:prSet presAssocID="{FEABB635-A643-402B-A213-09305AEA3292}" presName="connSite1" presStyleCnt="0"/>
      <dgm:spPr/>
    </dgm:pt>
    <dgm:pt modelId="{E33CE0F8-D11A-4ECF-859E-ACC67ACFA802}" type="pres">
      <dgm:prSet presAssocID="{CEF8EB7C-06F9-43DA-8BDC-5D1CF1F59023}" presName="Name9" presStyleLbl="sibTrans2D1" presStyleIdx="0" presStyleCnt="1" custAng="1490362" custLinFactNeighborX="-9202" custLinFactNeighborY="17457"/>
      <dgm:spPr/>
      <dgm:t>
        <a:bodyPr/>
        <a:lstStyle/>
        <a:p>
          <a:endParaRPr lang="en-US"/>
        </a:p>
      </dgm:t>
    </dgm:pt>
    <dgm:pt modelId="{23354A15-70FB-4E0A-8413-2BE2F84E4F84}" type="pres">
      <dgm:prSet presAssocID="{B1B90EBF-ED83-4DDB-9CF6-1F6956AA2F3C}" presName="composite2" presStyleCnt="0"/>
      <dgm:spPr/>
    </dgm:pt>
    <dgm:pt modelId="{59B4EF7A-2A02-4FA1-AC38-4054100662D4}" type="pres">
      <dgm:prSet presAssocID="{B1B90EBF-ED83-4DDB-9CF6-1F6956AA2F3C}" presName="dummyNode2" presStyleLbl="node1" presStyleIdx="0" presStyleCnt="2"/>
      <dgm:spPr/>
    </dgm:pt>
    <dgm:pt modelId="{97776A4B-75B8-4216-9530-A70A8A6A0CA3}" type="pres">
      <dgm:prSet presAssocID="{B1B90EBF-ED83-4DDB-9CF6-1F6956AA2F3C}" presName="childNode2" presStyleLbl="bgAcc1" presStyleIdx="1" presStyleCnt="2">
        <dgm:presLayoutVars>
          <dgm:bulletEnabled val="1"/>
        </dgm:presLayoutVars>
      </dgm:prSet>
      <dgm:spPr/>
      <dgm:t>
        <a:bodyPr/>
        <a:lstStyle/>
        <a:p>
          <a:endParaRPr lang="en-US"/>
        </a:p>
      </dgm:t>
    </dgm:pt>
    <dgm:pt modelId="{CA9A70A6-317E-41F9-9937-00A97E9D8119}" type="pres">
      <dgm:prSet presAssocID="{B1B90EBF-ED83-4DDB-9CF6-1F6956AA2F3C}" presName="childNode2tx" presStyleLbl="bgAcc1" presStyleIdx="1" presStyleCnt="2">
        <dgm:presLayoutVars>
          <dgm:bulletEnabled val="1"/>
        </dgm:presLayoutVars>
      </dgm:prSet>
      <dgm:spPr/>
      <dgm:t>
        <a:bodyPr/>
        <a:lstStyle/>
        <a:p>
          <a:endParaRPr lang="en-US"/>
        </a:p>
      </dgm:t>
    </dgm:pt>
    <dgm:pt modelId="{AFA504F4-5E6C-4859-B5E2-58858378B0E4}" type="pres">
      <dgm:prSet presAssocID="{B1B90EBF-ED83-4DDB-9CF6-1F6956AA2F3C}" presName="parentNode2" presStyleLbl="node1" presStyleIdx="1" presStyleCnt="2">
        <dgm:presLayoutVars>
          <dgm:chMax val="0"/>
          <dgm:bulletEnabled val="1"/>
        </dgm:presLayoutVars>
      </dgm:prSet>
      <dgm:spPr/>
      <dgm:t>
        <a:bodyPr/>
        <a:lstStyle/>
        <a:p>
          <a:endParaRPr lang="en-US"/>
        </a:p>
      </dgm:t>
    </dgm:pt>
    <dgm:pt modelId="{BE64B1B2-B56F-416C-90F2-BFF6C5B5B0F0}" type="pres">
      <dgm:prSet presAssocID="{B1B90EBF-ED83-4DDB-9CF6-1F6956AA2F3C}" presName="connSite2" presStyleCnt="0"/>
      <dgm:spPr/>
    </dgm:pt>
  </dgm:ptLst>
  <dgm:cxnLst>
    <dgm:cxn modelId="{6B5A739A-4B9B-458D-B42F-94D023CC679C}" srcId="{FEABB635-A643-402B-A213-09305AEA3292}" destId="{1FDDB3A2-27DD-4710-86AE-B2E6C37AC803}" srcOrd="4" destOrd="0" parTransId="{25B72EFE-8984-41C0-99DA-12B89ECC3B87}" sibTransId="{10EDA00B-4F38-49D7-B2D8-03E029BA20AF}"/>
    <dgm:cxn modelId="{B94B33CA-B56E-4286-9280-084DA47B4862}" srcId="{B1B90EBF-ED83-4DDB-9CF6-1F6956AA2F3C}" destId="{60232907-4903-4EA0-A184-4E62FD34EC71}" srcOrd="2" destOrd="0" parTransId="{49B0CDBE-B7E8-4BE5-9A1B-14ED210AF0CB}" sibTransId="{28B3C686-6E58-41CC-B406-F31219CFD922}"/>
    <dgm:cxn modelId="{8F52F63D-A9E9-4151-AAF7-E12779B5AD70}" srcId="{FEABB635-A643-402B-A213-09305AEA3292}" destId="{D16AF8BA-088D-4011-8E35-423BF85B20E7}" srcOrd="1" destOrd="0" parTransId="{064C7523-88A9-4FFF-B375-0A04F816D661}" sibTransId="{D4106D63-EE83-461F-971F-BBA44F512B3E}"/>
    <dgm:cxn modelId="{5019C79D-972B-402E-9B6E-0046940CB84B}" type="presOf" srcId="{70AC9043-73B8-4AB0-90B9-B559AECD23E6}" destId="{0FDDAB08-A067-4F64-9538-331E02A1B403}" srcOrd="1" destOrd="0" presId="urn:microsoft.com/office/officeart/2005/8/layout/hProcess4"/>
    <dgm:cxn modelId="{D03DFF10-EB1C-4BBD-B4FF-4E18E4919F59}" type="presOf" srcId="{DEDBA23C-3465-4B81-8267-B753BC089994}" destId="{63266124-E263-4AA2-9EA1-B76A40BF7814}" srcOrd="0" destOrd="3" presId="urn:microsoft.com/office/officeart/2005/8/layout/hProcess4"/>
    <dgm:cxn modelId="{46041E2E-875C-4DD8-83DB-CFC1EC02220A}" type="presOf" srcId="{FEABB635-A643-402B-A213-09305AEA3292}" destId="{448EB569-3723-454A-912D-BA92D7A5F3A8}" srcOrd="0" destOrd="0" presId="urn:microsoft.com/office/officeart/2005/8/layout/hProcess4"/>
    <dgm:cxn modelId="{AFAAAD5C-9115-47E6-A7D8-3B252A414005}" type="presOf" srcId="{361FC84E-9BE5-44D1-BF5E-90DBCBE12BDD}" destId="{97776A4B-75B8-4216-9530-A70A8A6A0CA3}" srcOrd="0" destOrd="1" presId="urn:microsoft.com/office/officeart/2005/8/layout/hProcess4"/>
    <dgm:cxn modelId="{82C74801-8592-45D6-BD66-EA0E03CFF927}" type="presOf" srcId="{DEDBA23C-3465-4B81-8267-B753BC089994}" destId="{0FDDAB08-A067-4F64-9538-331E02A1B403}" srcOrd="1" destOrd="3" presId="urn:microsoft.com/office/officeart/2005/8/layout/hProcess4"/>
    <dgm:cxn modelId="{D09B0EEB-B7F4-4F77-A2BF-F24C9725051E}" type="presOf" srcId="{CF454DF0-3D1E-4D4E-A327-EB603E7814ED}" destId="{CA9A70A6-317E-41F9-9937-00A97E9D8119}" srcOrd="1" destOrd="0" presId="urn:microsoft.com/office/officeart/2005/8/layout/hProcess4"/>
    <dgm:cxn modelId="{ECFDF5AC-DCC0-46F9-A120-B34D44852ECA}" type="presOf" srcId="{CEF8EB7C-06F9-43DA-8BDC-5D1CF1F59023}" destId="{E33CE0F8-D11A-4ECF-859E-ACC67ACFA802}" srcOrd="0" destOrd="0" presId="urn:microsoft.com/office/officeart/2005/8/layout/hProcess4"/>
    <dgm:cxn modelId="{A44AC042-407C-4D61-A4F3-A0D31AAC300C}" srcId="{B2B37044-FF50-425C-9804-C0409A5F044D}" destId="{FEABB635-A643-402B-A213-09305AEA3292}" srcOrd="0" destOrd="0" parTransId="{79648E8E-965C-40DB-8364-B0BA807EA518}" sibTransId="{CEF8EB7C-06F9-43DA-8BDC-5D1CF1F59023}"/>
    <dgm:cxn modelId="{0100025E-0189-4CDE-91CB-D9690F39BC49}" type="presOf" srcId="{5C02A0F5-55D0-4250-8276-4AA451C6D038}" destId="{63266124-E263-4AA2-9EA1-B76A40BF7814}" srcOrd="0" destOrd="2" presId="urn:microsoft.com/office/officeart/2005/8/layout/hProcess4"/>
    <dgm:cxn modelId="{B12086A2-D40B-4BBB-B820-3E683940EA10}" type="presOf" srcId="{1FDDB3A2-27DD-4710-86AE-B2E6C37AC803}" destId="{63266124-E263-4AA2-9EA1-B76A40BF7814}" srcOrd="0" destOrd="4" presId="urn:microsoft.com/office/officeart/2005/8/layout/hProcess4"/>
    <dgm:cxn modelId="{C2A89FB6-A300-4B61-81D1-99A0BD930E3A}" type="presOf" srcId="{361FC84E-9BE5-44D1-BF5E-90DBCBE12BDD}" destId="{CA9A70A6-317E-41F9-9937-00A97E9D8119}" srcOrd="1" destOrd="1" presId="urn:microsoft.com/office/officeart/2005/8/layout/hProcess4"/>
    <dgm:cxn modelId="{26EB740F-F2AD-45F0-AAA8-B90029C65A03}" srcId="{FEABB635-A643-402B-A213-09305AEA3292}" destId="{70AC9043-73B8-4AB0-90B9-B559AECD23E6}" srcOrd="0" destOrd="0" parTransId="{22F7A2A9-EB9C-45ED-8CBE-E2687765DDC9}" sibTransId="{E14AFAF8-8C59-419C-93D0-6F18DC2E7B82}"/>
    <dgm:cxn modelId="{559418E5-EFF2-4718-BADC-D79E8D67BACA}" type="presOf" srcId="{5C02A0F5-55D0-4250-8276-4AA451C6D038}" destId="{0FDDAB08-A067-4F64-9538-331E02A1B403}" srcOrd="1" destOrd="2" presId="urn:microsoft.com/office/officeart/2005/8/layout/hProcess4"/>
    <dgm:cxn modelId="{5E9E64F4-1A2B-418A-BFF1-786FA04F93D1}" type="presOf" srcId="{60232907-4903-4EA0-A184-4E62FD34EC71}" destId="{CA9A70A6-317E-41F9-9937-00A97E9D8119}" srcOrd="1" destOrd="2" presId="urn:microsoft.com/office/officeart/2005/8/layout/hProcess4"/>
    <dgm:cxn modelId="{39BDF21C-6DE1-4666-A065-117787E5DF0C}" type="presOf" srcId="{CF454DF0-3D1E-4D4E-A327-EB603E7814ED}" destId="{97776A4B-75B8-4216-9530-A70A8A6A0CA3}" srcOrd="0" destOrd="0" presId="urn:microsoft.com/office/officeart/2005/8/layout/hProcess4"/>
    <dgm:cxn modelId="{69383F12-CC17-4FA9-A128-415140A7B806}" srcId="{FEABB635-A643-402B-A213-09305AEA3292}" destId="{5C02A0F5-55D0-4250-8276-4AA451C6D038}" srcOrd="2" destOrd="0" parTransId="{BD575E54-331D-44B3-B224-6645E352C284}" sibTransId="{00AC7AEF-DFAB-4531-84EE-878D643EA4F9}"/>
    <dgm:cxn modelId="{F1A5B287-5A93-4E7C-B43E-73D270D61AC9}" type="presOf" srcId="{B2B37044-FF50-425C-9804-C0409A5F044D}" destId="{DB1A5B4B-0CEE-4039-B728-FE2A88FAD358}" srcOrd="0" destOrd="0" presId="urn:microsoft.com/office/officeart/2005/8/layout/hProcess4"/>
    <dgm:cxn modelId="{8DAEB020-7B67-496A-B896-866749969C98}" type="presOf" srcId="{60232907-4903-4EA0-A184-4E62FD34EC71}" destId="{97776A4B-75B8-4216-9530-A70A8A6A0CA3}" srcOrd="0" destOrd="2" presId="urn:microsoft.com/office/officeart/2005/8/layout/hProcess4"/>
    <dgm:cxn modelId="{1383C43A-B092-4A4D-9271-FA17031295B6}" type="presOf" srcId="{1FDDB3A2-27DD-4710-86AE-B2E6C37AC803}" destId="{0FDDAB08-A067-4F64-9538-331E02A1B403}" srcOrd="1" destOrd="4" presId="urn:microsoft.com/office/officeart/2005/8/layout/hProcess4"/>
    <dgm:cxn modelId="{C9512E98-C5D9-4F48-B65F-14DBFCE90C0A}" srcId="{B1B90EBF-ED83-4DDB-9CF6-1F6956AA2F3C}" destId="{361FC84E-9BE5-44D1-BF5E-90DBCBE12BDD}" srcOrd="1" destOrd="0" parTransId="{4E076E1A-1C79-453F-BC92-ABBE1A43D29F}" sibTransId="{BB593EAF-9F1F-4D53-A30D-498A024438B6}"/>
    <dgm:cxn modelId="{B0DFD449-AB10-4B0D-B3F6-2A7603446A8E}" srcId="{FEABB635-A643-402B-A213-09305AEA3292}" destId="{DEDBA23C-3465-4B81-8267-B753BC089994}" srcOrd="3" destOrd="0" parTransId="{A0B4A66E-1501-4846-BD25-15A0F54ACB34}" sibTransId="{051F4455-0C23-46FA-88C4-4717A25C31FD}"/>
    <dgm:cxn modelId="{F5D2CFEF-C443-45AA-96D4-BCEFD3422AEB}" type="presOf" srcId="{D16AF8BA-088D-4011-8E35-423BF85B20E7}" destId="{63266124-E263-4AA2-9EA1-B76A40BF7814}" srcOrd="0" destOrd="1" presId="urn:microsoft.com/office/officeart/2005/8/layout/hProcess4"/>
    <dgm:cxn modelId="{74B189B9-070A-4371-9269-0CBD2356ED28}" type="presOf" srcId="{70AC9043-73B8-4AB0-90B9-B559AECD23E6}" destId="{63266124-E263-4AA2-9EA1-B76A40BF7814}" srcOrd="0" destOrd="0" presId="urn:microsoft.com/office/officeart/2005/8/layout/hProcess4"/>
    <dgm:cxn modelId="{F9696390-460F-4021-BA63-F5838AEA697A}" srcId="{B1B90EBF-ED83-4DDB-9CF6-1F6956AA2F3C}" destId="{CF454DF0-3D1E-4D4E-A327-EB603E7814ED}" srcOrd="0" destOrd="0" parTransId="{1EAAA312-0CAA-47F5-99F0-DA4EAAF5D289}" sibTransId="{82C99E21-4A87-4175-BBA9-38B31346A2B4}"/>
    <dgm:cxn modelId="{635CF8CC-8DB1-4EAC-AF28-ED1211FD748A}" type="presOf" srcId="{D16AF8BA-088D-4011-8E35-423BF85B20E7}" destId="{0FDDAB08-A067-4F64-9538-331E02A1B403}" srcOrd="1" destOrd="1" presId="urn:microsoft.com/office/officeart/2005/8/layout/hProcess4"/>
    <dgm:cxn modelId="{B7E31CCA-08A2-495D-9589-CBECA284FD2E}" srcId="{B2B37044-FF50-425C-9804-C0409A5F044D}" destId="{B1B90EBF-ED83-4DDB-9CF6-1F6956AA2F3C}" srcOrd="1" destOrd="0" parTransId="{2028C91D-E62C-49D3-AE28-7F9A157E2012}" sibTransId="{4E17AE05-4E26-4587-9B27-2E1F64839297}"/>
    <dgm:cxn modelId="{8B61BA72-B6BC-4426-989D-FDB6397D0E88}" type="presOf" srcId="{B1B90EBF-ED83-4DDB-9CF6-1F6956AA2F3C}" destId="{AFA504F4-5E6C-4859-B5E2-58858378B0E4}" srcOrd="0" destOrd="0" presId="urn:microsoft.com/office/officeart/2005/8/layout/hProcess4"/>
    <dgm:cxn modelId="{758DEEEB-9B4A-47BA-A2ED-937D1C0005B0}" type="presParOf" srcId="{DB1A5B4B-0CEE-4039-B728-FE2A88FAD358}" destId="{5C7CAA97-1E53-4C99-B582-8B2073519C27}" srcOrd="0" destOrd="0" presId="urn:microsoft.com/office/officeart/2005/8/layout/hProcess4"/>
    <dgm:cxn modelId="{45BC889B-5D3A-474D-992A-44C20E9668B5}" type="presParOf" srcId="{DB1A5B4B-0CEE-4039-B728-FE2A88FAD358}" destId="{FBE0D732-93F0-446A-AA12-F4970C2CF181}" srcOrd="1" destOrd="0" presId="urn:microsoft.com/office/officeart/2005/8/layout/hProcess4"/>
    <dgm:cxn modelId="{B9D27FC7-02CD-4427-973D-6979962FEF83}" type="presParOf" srcId="{DB1A5B4B-0CEE-4039-B728-FE2A88FAD358}" destId="{0810089E-662D-4915-B838-4BBA64B3E459}" srcOrd="2" destOrd="0" presId="urn:microsoft.com/office/officeart/2005/8/layout/hProcess4"/>
    <dgm:cxn modelId="{349FDFD7-8AEE-43D2-8F3C-45400CFEC16F}" type="presParOf" srcId="{0810089E-662D-4915-B838-4BBA64B3E459}" destId="{D93157B3-6BD6-4BBD-AB35-04EA913C4212}" srcOrd="0" destOrd="0" presId="urn:microsoft.com/office/officeart/2005/8/layout/hProcess4"/>
    <dgm:cxn modelId="{865E7262-53AD-4234-B0A6-8EDF03E32324}" type="presParOf" srcId="{D93157B3-6BD6-4BBD-AB35-04EA913C4212}" destId="{4FB377FE-CC3A-40DE-8AF9-E6721354D70F}" srcOrd="0" destOrd="0" presId="urn:microsoft.com/office/officeart/2005/8/layout/hProcess4"/>
    <dgm:cxn modelId="{B81FAE58-622C-4B46-95EF-A04C46DECB6F}" type="presParOf" srcId="{D93157B3-6BD6-4BBD-AB35-04EA913C4212}" destId="{63266124-E263-4AA2-9EA1-B76A40BF7814}" srcOrd="1" destOrd="0" presId="urn:microsoft.com/office/officeart/2005/8/layout/hProcess4"/>
    <dgm:cxn modelId="{8492B563-3143-4405-A435-AD14310DC95D}" type="presParOf" srcId="{D93157B3-6BD6-4BBD-AB35-04EA913C4212}" destId="{0FDDAB08-A067-4F64-9538-331E02A1B403}" srcOrd="2" destOrd="0" presId="urn:microsoft.com/office/officeart/2005/8/layout/hProcess4"/>
    <dgm:cxn modelId="{20058D65-10B0-423C-80B9-BFC46A691667}" type="presParOf" srcId="{D93157B3-6BD6-4BBD-AB35-04EA913C4212}" destId="{448EB569-3723-454A-912D-BA92D7A5F3A8}" srcOrd="3" destOrd="0" presId="urn:microsoft.com/office/officeart/2005/8/layout/hProcess4"/>
    <dgm:cxn modelId="{FF867162-CAF5-47CD-A70E-12425537A313}" type="presParOf" srcId="{D93157B3-6BD6-4BBD-AB35-04EA913C4212}" destId="{AD5CBE60-F61F-4821-89E8-20C37CE61058}" srcOrd="4" destOrd="0" presId="urn:microsoft.com/office/officeart/2005/8/layout/hProcess4"/>
    <dgm:cxn modelId="{D6F67D2F-301C-4DAB-B3B5-9B6F86A11126}" type="presParOf" srcId="{0810089E-662D-4915-B838-4BBA64B3E459}" destId="{E33CE0F8-D11A-4ECF-859E-ACC67ACFA802}" srcOrd="1" destOrd="0" presId="urn:microsoft.com/office/officeart/2005/8/layout/hProcess4"/>
    <dgm:cxn modelId="{DF59D305-4885-4D12-9C03-9882D1E6ECB1}" type="presParOf" srcId="{0810089E-662D-4915-B838-4BBA64B3E459}" destId="{23354A15-70FB-4E0A-8413-2BE2F84E4F84}" srcOrd="2" destOrd="0" presId="urn:microsoft.com/office/officeart/2005/8/layout/hProcess4"/>
    <dgm:cxn modelId="{0ABBB5C1-8399-4C4B-A048-D3A2D39A4A43}" type="presParOf" srcId="{23354A15-70FB-4E0A-8413-2BE2F84E4F84}" destId="{59B4EF7A-2A02-4FA1-AC38-4054100662D4}" srcOrd="0" destOrd="0" presId="urn:microsoft.com/office/officeart/2005/8/layout/hProcess4"/>
    <dgm:cxn modelId="{1792BFE2-F5B9-4039-BAA8-266CF3FF1F59}" type="presParOf" srcId="{23354A15-70FB-4E0A-8413-2BE2F84E4F84}" destId="{97776A4B-75B8-4216-9530-A70A8A6A0CA3}" srcOrd="1" destOrd="0" presId="urn:microsoft.com/office/officeart/2005/8/layout/hProcess4"/>
    <dgm:cxn modelId="{FF36352F-21FE-4B81-B63C-BDFD60F2E772}" type="presParOf" srcId="{23354A15-70FB-4E0A-8413-2BE2F84E4F84}" destId="{CA9A70A6-317E-41F9-9937-00A97E9D8119}" srcOrd="2" destOrd="0" presId="urn:microsoft.com/office/officeart/2005/8/layout/hProcess4"/>
    <dgm:cxn modelId="{8842CD98-5F47-4E9A-850A-089F893E3F1B}" type="presParOf" srcId="{23354A15-70FB-4E0A-8413-2BE2F84E4F84}" destId="{AFA504F4-5E6C-4859-B5E2-58858378B0E4}" srcOrd="3" destOrd="0" presId="urn:microsoft.com/office/officeart/2005/8/layout/hProcess4"/>
    <dgm:cxn modelId="{4059BB6C-D54E-45F7-8B2E-A15626EE9C74}" type="presParOf" srcId="{23354A15-70FB-4E0A-8413-2BE2F84E4F84}" destId="{BE64B1B2-B56F-416C-90F2-BFF6C5B5B0F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EABB635-A643-402B-A213-09305AEA3292}">
      <dgm:prSet phldrT="[Text]"/>
      <dgm:spPr/>
      <dgm:t>
        <a:bodyPr/>
        <a:lstStyle/>
        <a:p>
          <a:r>
            <a:rPr lang="en-US" dirty="0">
              <a:latin typeface="Cinzel"/>
            </a:rPr>
            <a:t>curve fitting process</a:t>
          </a:r>
        </a:p>
      </dgm:t>
    </dgm:pt>
    <dgm:pt modelId="{79648E8E-965C-40DB-8364-B0BA807EA518}" type="parTrans" cxnId="{A44AC042-407C-4D61-A4F3-A0D31AAC300C}">
      <dgm:prSet/>
      <dgm:spPr/>
      <dgm:t>
        <a:bodyPr/>
        <a:lstStyle/>
        <a:p>
          <a:endParaRPr lang="en-US"/>
        </a:p>
      </dgm:t>
    </dgm:pt>
    <dgm:pt modelId="{CEF8EB7C-06F9-43DA-8BDC-5D1CF1F59023}" type="sibTrans" cxnId="{A44AC042-407C-4D61-A4F3-A0D31AAC300C}">
      <dgm:prSet/>
      <dgm:spPr/>
      <dgm:t>
        <a:bodyPr/>
        <a:lstStyle/>
        <a:p>
          <a:endParaRPr lang="en-US"/>
        </a:p>
      </dgm:t>
    </dgm:pt>
    <dgm:pt modelId="{70AC9043-73B8-4AB0-90B9-B559AECD23E6}">
      <dgm:prSet phldrT="[Text]" custT="1"/>
      <dgm:spPr/>
      <dgm:t>
        <a:bodyPr/>
        <a:lstStyle/>
        <a:p>
          <a:r>
            <a:rPr lang="en-US" sz="1200" dirty="0">
              <a:latin typeface="Cinzel"/>
            </a:rPr>
            <a:t>choose element</a:t>
          </a:r>
        </a:p>
      </dgm:t>
    </dgm:pt>
    <dgm:pt modelId="{22F7A2A9-EB9C-45ED-8CBE-E2687765DDC9}" type="parTrans" cxnId="{26EB740F-F2AD-45F0-AAA8-B90029C65A03}">
      <dgm:prSet/>
      <dgm:spPr/>
      <dgm:t>
        <a:bodyPr/>
        <a:lstStyle/>
        <a:p>
          <a:endParaRPr lang="en-US"/>
        </a:p>
      </dgm:t>
    </dgm:pt>
    <dgm:pt modelId="{E14AFAF8-8C59-419C-93D0-6F18DC2E7B82}" type="sibTrans" cxnId="{26EB740F-F2AD-45F0-AAA8-B90029C65A03}">
      <dgm:prSet/>
      <dgm:spPr/>
      <dgm:t>
        <a:bodyPr/>
        <a:lstStyle/>
        <a:p>
          <a:endParaRPr lang="en-US"/>
        </a:p>
      </dgm:t>
    </dgm:pt>
    <dgm:pt modelId="{D16AF8BA-088D-4011-8E35-423BF85B20E7}">
      <dgm:prSet phldrT="[Text]" custT="1"/>
      <dgm:spPr/>
      <dgm:t>
        <a:bodyPr/>
        <a:lstStyle/>
        <a:p>
          <a:r>
            <a:rPr lang="en-US" sz="1200" dirty="0">
              <a:latin typeface="Cinzel"/>
            </a:rPr>
            <a:t>type (absorption/emission)</a:t>
          </a:r>
        </a:p>
      </dgm:t>
    </dgm:pt>
    <dgm:pt modelId="{064C7523-88A9-4FFF-B375-0A04F816D661}" type="parTrans" cxnId="{8F52F63D-A9E9-4151-AAF7-E12779B5AD70}">
      <dgm:prSet/>
      <dgm:spPr/>
      <dgm:t>
        <a:bodyPr/>
        <a:lstStyle/>
        <a:p>
          <a:endParaRPr lang="en-US"/>
        </a:p>
      </dgm:t>
    </dgm:pt>
    <dgm:pt modelId="{D4106D63-EE83-461F-971F-BBA44F512B3E}" type="sibTrans" cxnId="{8F52F63D-A9E9-4151-AAF7-E12779B5AD70}">
      <dgm:prSet/>
      <dgm:spPr/>
      <dgm:t>
        <a:bodyPr/>
        <a:lstStyle/>
        <a:p>
          <a:endParaRPr lang="en-US"/>
        </a:p>
      </dgm:t>
    </dgm:pt>
    <dgm:pt modelId="{5C02A0F5-55D0-4250-8276-4AA451C6D038}">
      <dgm:prSet phldrT="[Text]" custT="1"/>
      <dgm:spPr/>
      <dgm:t>
        <a:bodyPr/>
        <a:lstStyle/>
        <a:p>
          <a:r>
            <a:rPr lang="en-US" sz="1200" dirty="0">
              <a:latin typeface="Cinzel"/>
            </a:rPr>
            <a:t>set distribution parameters</a:t>
          </a:r>
        </a:p>
      </dgm:t>
    </dgm:pt>
    <dgm:pt modelId="{BD575E54-331D-44B3-B224-6645E352C284}" type="parTrans" cxnId="{69383F12-CC17-4FA9-A128-415140A7B806}">
      <dgm:prSet/>
      <dgm:spPr/>
      <dgm:t>
        <a:bodyPr/>
        <a:lstStyle/>
        <a:p>
          <a:endParaRPr lang="en-US"/>
        </a:p>
      </dgm:t>
    </dgm:pt>
    <dgm:pt modelId="{00AC7AEF-DFAB-4531-84EE-878D643EA4F9}" type="sibTrans" cxnId="{69383F12-CC17-4FA9-A128-415140A7B806}">
      <dgm:prSet/>
      <dgm:spPr/>
      <dgm:t>
        <a:bodyPr/>
        <a:lstStyle/>
        <a:p>
          <a:endParaRPr lang="en-US"/>
        </a:p>
      </dgm:t>
    </dgm:pt>
    <dgm:pt modelId="{DEDBA23C-3465-4B81-8267-B753BC089994}">
      <dgm:prSet phldrT="[Text]" custT="1"/>
      <dgm:spPr/>
      <dgm:t>
        <a:bodyPr/>
        <a:lstStyle/>
        <a:p>
          <a:r>
            <a:rPr lang="en-US" sz="1200" dirty="0">
              <a:latin typeface="Cinzel"/>
            </a:rPr>
            <a:t>add component line</a:t>
          </a:r>
        </a:p>
      </dgm:t>
    </dgm:pt>
    <dgm:pt modelId="{A0B4A66E-1501-4846-BD25-15A0F54ACB34}" type="parTrans" cxnId="{B0DFD449-AB10-4B0D-B3F6-2A7603446A8E}">
      <dgm:prSet/>
      <dgm:spPr/>
      <dgm:t>
        <a:bodyPr/>
        <a:lstStyle/>
        <a:p>
          <a:endParaRPr lang="en-US"/>
        </a:p>
      </dgm:t>
    </dgm:pt>
    <dgm:pt modelId="{051F4455-0C23-46FA-88C4-4717A25C31FD}" type="sibTrans" cxnId="{B0DFD449-AB10-4B0D-B3F6-2A7603446A8E}">
      <dgm:prSet/>
      <dgm:spPr/>
      <dgm:t>
        <a:bodyPr/>
        <a:lstStyle/>
        <a:p>
          <a:endParaRPr lang="en-US"/>
        </a:p>
      </dgm:t>
    </dgm:pt>
    <dgm:pt modelId="{1FDDB3A2-27DD-4710-86AE-B2E6C37AC803}">
      <dgm:prSet phldrT="[Text]" custT="1"/>
      <dgm:spPr/>
      <dgm:t>
        <a:bodyPr/>
        <a:lstStyle/>
        <a:p>
          <a:r>
            <a:rPr lang="en-US" sz="1200" dirty="0">
              <a:latin typeface="Cinzel"/>
            </a:rPr>
            <a:t>if curve fitting achieved proceed to next stage</a:t>
          </a:r>
        </a:p>
      </dgm:t>
    </dgm:pt>
    <dgm:pt modelId="{25B72EFE-8984-41C0-99DA-12B89ECC3B87}" type="parTrans" cxnId="{6B5A739A-4B9B-458D-B42F-94D023CC679C}">
      <dgm:prSet/>
      <dgm:spPr/>
      <dgm:t>
        <a:bodyPr/>
        <a:lstStyle/>
        <a:p>
          <a:endParaRPr lang="en-US"/>
        </a:p>
      </dgm:t>
    </dgm:pt>
    <dgm:pt modelId="{10EDA00B-4F38-49D7-B2D8-03E029BA20AF}" type="sibTrans" cxnId="{6B5A739A-4B9B-458D-B42F-94D023CC679C}">
      <dgm:prSet/>
      <dgm:spPr/>
      <dgm:t>
        <a:bodyPr/>
        <a:lstStyle/>
        <a:p>
          <a:endParaRPr lang="en-US"/>
        </a:p>
      </dgm:t>
    </dgm:pt>
    <dgm:pt modelId="{60232907-4903-4EA0-A184-4E62FD34EC71}">
      <dgm:prSet phldrT="[Text]"/>
      <dgm:spPr/>
      <dgm:t>
        <a:bodyPr/>
        <a:lstStyle/>
        <a:p>
          <a:r>
            <a:rPr lang="en-US" dirty="0">
              <a:latin typeface="Cinzel"/>
            </a:rPr>
            <a:t>create report</a:t>
          </a:r>
        </a:p>
      </dgm:t>
    </dgm:pt>
    <dgm:pt modelId="{28B3C686-6E58-41CC-B406-F31219CFD922}" type="sibTrans" cxnId="{B94B33CA-B56E-4286-9280-084DA47B4862}">
      <dgm:prSet/>
      <dgm:spPr/>
      <dgm:t>
        <a:bodyPr/>
        <a:lstStyle/>
        <a:p>
          <a:endParaRPr lang="en-US"/>
        </a:p>
      </dgm:t>
    </dgm:pt>
    <dgm:pt modelId="{49B0CDBE-B7E8-4BE5-9A1B-14ED210AF0CB}" type="parTrans" cxnId="{B94B33CA-B56E-4286-9280-084DA47B4862}">
      <dgm:prSet/>
      <dgm:spPr/>
      <dgm:t>
        <a:bodyPr/>
        <a:lstStyle/>
        <a:p>
          <a:endParaRPr lang="en-US"/>
        </a:p>
      </dgm:t>
    </dgm:pt>
    <dgm:pt modelId="{361FC84E-9BE5-44D1-BF5E-90DBCBE12BDD}">
      <dgm:prSet phldrT="[Text]"/>
      <dgm:spPr/>
      <dgm:t>
        <a:bodyPr/>
        <a:lstStyle/>
        <a:p>
          <a:r>
            <a:rPr lang="en-US" dirty="0">
              <a:latin typeface="Cinzel"/>
            </a:rPr>
            <a:t>export results, plots and </a:t>
          </a:r>
          <a:r>
            <a:rPr lang="en-US" dirty="0" err="1">
              <a:latin typeface="Cinzel"/>
            </a:rPr>
            <a:t>and</a:t>
          </a:r>
          <a:r>
            <a:rPr lang="en-US" dirty="0">
              <a:latin typeface="Cinzel"/>
            </a:rPr>
            <a:t> statistical checks calculations</a:t>
          </a:r>
        </a:p>
      </dgm:t>
    </dgm:pt>
    <dgm:pt modelId="{BB593EAF-9F1F-4D53-A30D-498A024438B6}" type="sibTrans" cxnId="{C9512E98-C5D9-4F48-B65F-14DBFCE90C0A}">
      <dgm:prSet/>
      <dgm:spPr/>
      <dgm:t>
        <a:bodyPr/>
        <a:lstStyle/>
        <a:p>
          <a:endParaRPr lang="en-US"/>
        </a:p>
      </dgm:t>
    </dgm:pt>
    <dgm:pt modelId="{4E076E1A-1C79-453F-BC92-ABBE1A43D29F}" type="parTrans" cxnId="{C9512E98-C5D9-4F48-B65F-14DBFCE90C0A}">
      <dgm:prSet/>
      <dgm:spPr/>
      <dgm:t>
        <a:bodyPr/>
        <a:lstStyle/>
        <a:p>
          <a:endParaRPr lang="en-US"/>
        </a:p>
      </dgm:t>
    </dgm:pt>
    <dgm:pt modelId="{CF454DF0-3D1E-4D4E-A327-EB603E7814ED}">
      <dgm:prSet phldrT="[Text]"/>
      <dgm:spPr/>
      <dgm:t>
        <a:bodyPr/>
        <a:lstStyle/>
        <a:p>
          <a:r>
            <a:rPr lang="en-US" dirty="0">
              <a:latin typeface="Cinzel"/>
            </a:rPr>
            <a:t>calculate physical </a:t>
          </a:r>
          <a:r>
            <a:rPr lang="en-US" dirty="0" err="1">
              <a:latin typeface="Cinzel"/>
            </a:rPr>
            <a:t>paramaters</a:t>
          </a:r>
          <a:endParaRPr lang="en-US" dirty="0">
            <a:latin typeface="Cinzel"/>
          </a:endParaRPr>
        </a:p>
      </dgm:t>
    </dgm:pt>
    <dgm:pt modelId="{82C99E21-4A87-4175-BBA9-38B31346A2B4}" type="sibTrans" cxnId="{F9696390-460F-4021-BA63-F5838AEA697A}">
      <dgm:prSet/>
      <dgm:spPr/>
      <dgm:t>
        <a:bodyPr/>
        <a:lstStyle/>
        <a:p>
          <a:endParaRPr lang="en-US"/>
        </a:p>
      </dgm:t>
    </dgm:pt>
    <dgm:pt modelId="{1EAAA312-0CAA-47F5-99F0-DA4EAAF5D289}" type="parTrans" cxnId="{F9696390-460F-4021-BA63-F5838AEA697A}">
      <dgm:prSet/>
      <dgm:spPr/>
      <dgm:t>
        <a:bodyPr/>
        <a:lstStyle/>
        <a:p>
          <a:endParaRPr lang="en-US"/>
        </a:p>
      </dgm:t>
    </dgm:pt>
    <dgm:pt modelId="{B1B90EBF-ED83-4DDB-9CF6-1F6956AA2F3C}">
      <dgm:prSet phldrT="[Text]"/>
      <dgm:spPr/>
      <dgm:t>
        <a:bodyPr/>
        <a:lstStyle/>
        <a:p>
          <a:r>
            <a:rPr lang="en-US" dirty="0">
              <a:latin typeface="Cinzel"/>
            </a:rPr>
            <a:t>compute &amp; export</a:t>
          </a:r>
        </a:p>
      </dgm:t>
    </dgm:pt>
    <dgm:pt modelId="{4E17AE05-4E26-4587-9B27-2E1F64839297}" type="sibTrans" cxnId="{B7E31CCA-08A2-495D-9589-CBECA284FD2E}">
      <dgm:prSet/>
      <dgm:spPr/>
      <dgm:t>
        <a:bodyPr/>
        <a:lstStyle/>
        <a:p>
          <a:endParaRPr lang="en-US"/>
        </a:p>
      </dgm:t>
    </dgm:pt>
    <dgm:pt modelId="{2028C91D-E62C-49D3-AE28-7F9A157E2012}" type="parTrans" cxnId="{B7E31CCA-08A2-495D-9589-CBECA284FD2E}">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D93157B3-6BD6-4BBD-AB35-04EA913C4212}" type="pres">
      <dgm:prSet presAssocID="{FEABB635-A643-402B-A213-09305AEA3292}" presName="composite1" presStyleCnt="0"/>
      <dgm:spPr/>
    </dgm:pt>
    <dgm:pt modelId="{4FB377FE-CC3A-40DE-8AF9-E6721354D70F}" type="pres">
      <dgm:prSet presAssocID="{FEABB635-A643-402B-A213-09305AEA3292}" presName="dummyNode1" presStyleLbl="node1" presStyleIdx="0" presStyleCnt="2"/>
      <dgm:spPr/>
    </dgm:pt>
    <dgm:pt modelId="{63266124-E263-4AA2-9EA1-B76A40BF7814}" type="pres">
      <dgm:prSet presAssocID="{FEABB635-A643-402B-A213-09305AEA3292}" presName="childNode1" presStyleLbl="bgAcc1" presStyleIdx="0" presStyleCnt="2" custLinFactNeighborX="-62637" custLinFactNeighborY="-5584">
        <dgm:presLayoutVars>
          <dgm:bulletEnabled val="1"/>
        </dgm:presLayoutVars>
      </dgm:prSet>
      <dgm:spPr/>
      <dgm:t>
        <a:bodyPr/>
        <a:lstStyle/>
        <a:p>
          <a:endParaRPr lang="en-US"/>
        </a:p>
      </dgm:t>
    </dgm:pt>
    <dgm:pt modelId="{0FDDAB08-A067-4F64-9538-331E02A1B403}" type="pres">
      <dgm:prSet presAssocID="{FEABB635-A643-402B-A213-09305AEA3292}" presName="childNode1tx" presStyleLbl="bgAcc1" presStyleIdx="0" presStyleCnt="2">
        <dgm:presLayoutVars>
          <dgm:bulletEnabled val="1"/>
        </dgm:presLayoutVars>
      </dgm:prSet>
      <dgm:spPr/>
      <dgm:t>
        <a:bodyPr/>
        <a:lstStyle/>
        <a:p>
          <a:endParaRPr lang="en-US"/>
        </a:p>
      </dgm:t>
    </dgm:pt>
    <dgm:pt modelId="{448EB569-3723-454A-912D-BA92D7A5F3A8}" type="pres">
      <dgm:prSet presAssocID="{FEABB635-A643-402B-A213-09305AEA3292}" presName="parentNode1" presStyleLbl="node1" presStyleIdx="0" presStyleCnt="2" custLinFactNeighborX="-51409" custLinFactNeighborY="20266">
        <dgm:presLayoutVars>
          <dgm:chMax val="1"/>
          <dgm:bulletEnabled val="1"/>
        </dgm:presLayoutVars>
      </dgm:prSet>
      <dgm:spPr/>
      <dgm:t>
        <a:bodyPr/>
        <a:lstStyle/>
        <a:p>
          <a:endParaRPr lang="en-US"/>
        </a:p>
      </dgm:t>
    </dgm:pt>
    <dgm:pt modelId="{AD5CBE60-F61F-4821-89E8-20C37CE61058}" type="pres">
      <dgm:prSet presAssocID="{FEABB635-A643-402B-A213-09305AEA3292}" presName="connSite1" presStyleCnt="0"/>
      <dgm:spPr/>
    </dgm:pt>
    <dgm:pt modelId="{E33CE0F8-D11A-4ECF-859E-ACC67ACFA802}" type="pres">
      <dgm:prSet presAssocID="{CEF8EB7C-06F9-43DA-8BDC-5D1CF1F59023}" presName="Name9" presStyleLbl="sibTrans2D1" presStyleIdx="0" presStyleCnt="1" custAng="1490362" custLinFactNeighborX="-9202" custLinFactNeighborY="17457"/>
      <dgm:spPr/>
      <dgm:t>
        <a:bodyPr/>
        <a:lstStyle/>
        <a:p>
          <a:endParaRPr lang="en-US"/>
        </a:p>
      </dgm:t>
    </dgm:pt>
    <dgm:pt modelId="{23354A15-70FB-4E0A-8413-2BE2F84E4F84}" type="pres">
      <dgm:prSet presAssocID="{B1B90EBF-ED83-4DDB-9CF6-1F6956AA2F3C}" presName="composite2" presStyleCnt="0"/>
      <dgm:spPr/>
    </dgm:pt>
    <dgm:pt modelId="{59B4EF7A-2A02-4FA1-AC38-4054100662D4}" type="pres">
      <dgm:prSet presAssocID="{B1B90EBF-ED83-4DDB-9CF6-1F6956AA2F3C}" presName="dummyNode2" presStyleLbl="node1" presStyleIdx="0" presStyleCnt="2"/>
      <dgm:spPr/>
    </dgm:pt>
    <dgm:pt modelId="{97776A4B-75B8-4216-9530-A70A8A6A0CA3}" type="pres">
      <dgm:prSet presAssocID="{B1B90EBF-ED83-4DDB-9CF6-1F6956AA2F3C}" presName="childNode2" presStyleLbl="bgAcc1" presStyleIdx="1" presStyleCnt="2">
        <dgm:presLayoutVars>
          <dgm:bulletEnabled val="1"/>
        </dgm:presLayoutVars>
      </dgm:prSet>
      <dgm:spPr/>
      <dgm:t>
        <a:bodyPr/>
        <a:lstStyle/>
        <a:p>
          <a:endParaRPr lang="en-US"/>
        </a:p>
      </dgm:t>
    </dgm:pt>
    <dgm:pt modelId="{CA9A70A6-317E-41F9-9937-00A97E9D8119}" type="pres">
      <dgm:prSet presAssocID="{B1B90EBF-ED83-4DDB-9CF6-1F6956AA2F3C}" presName="childNode2tx" presStyleLbl="bgAcc1" presStyleIdx="1" presStyleCnt="2">
        <dgm:presLayoutVars>
          <dgm:bulletEnabled val="1"/>
        </dgm:presLayoutVars>
      </dgm:prSet>
      <dgm:spPr/>
      <dgm:t>
        <a:bodyPr/>
        <a:lstStyle/>
        <a:p>
          <a:endParaRPr lang="en-US"/>
        </a:p>
      </dgm:t>
    </dgm:pt>
    <dgm:pt modelId="{AFA504F4-5E6C-4859-B5E2-58858378B0E4}" type="pres">
      <dgm:prSet presAssocID="{B1B90EBF-ED83-4DDB-9CF6-1F6956AA2F3C}" presName="parentNode2" presStyleLbl="node1" presStyleIdx="1" presStyleCnt="2">
        <dgm:presLayoutVars>
          <dgm:chMax val="0"/>
          <dgm:bulletEnabled val="1"/>
        </dgm:presLayoutVars>
      </dgm:prSet>
      <dgm:spPr/>
      <dgm:t>
        <a:bodyPr/>
        <a:lstStyle/>
        <a:p>
          <a:endParaRPr lang="en-US"/>
        </a:p>
      </dgm:t>
    </dgm:pt>
    <dgm:pt modelId="{BE64B1B2-B56F-416C-90F2-BFF6C5B5B0F0}" type="pres">
      <dgm:prSet presAssocID="{B1B90EBF-ED83-4DDB-9CF6-1F6956AA2F3C}" presName="connSite2" presStyleCnt="0"/>
      <dgm:spPr/>
    </dgm:pt>
  </dgm:ptLst>
  <dgm:cxnLst>
    <dgm:cxn modelId="{ED52C2F4-500D-4E22-95C1-819D2387E1A0}" type="presOf" srcId="{70AC9043-73B8-4AB0-90B9-B559AECD23E6}" destId="{0FDDAB08-A067-4F64-9538-331E02A1B403}" srcOrd="1" destOrd="0" presId="urn:microsoft.com/office/officeart/2005/8/layout/hProcess4"/>
    <dgm:cxn modelId="{AC5AE4BA-B635-4CB7-BD31-FF359F7DB8CE}" type="presOf" srcId="{361FC84E-9BE5-44D1-BF5E-90DBCBE12BDD}" destId="{CA9A70A6-317E-41F9-9937-00A97E9D8119}" srcOrd="1" destOrd="1" presId="urn:microsoft.com/office/officeart/2005/8/layout/hProcess4"/>
    <dgm:cxn modelId="{6B5A739A-4B9B-458D-B42F-94D023CC679C}" srcId="{FEABB635-A643-402B-A213-09305AEA3292}" destId="{1FDDB3A2-27DD-4710-86AE-B2E6C37AC803}" srcOrd="4" destOrd="0" parTransId="{25B72EFE-8984-41C0-99DA-12B89ECC3B87}" sibTransId="{10EDA00B-4F38-49D7-B2D8-03E029BA20AF}"/>
    <dgm:cxn modelId="{B94B33CA-B56E-4286-9280-084DA47B4862}" srcId="{B1B90EBF-ED83-4DDB-9CF6-1F6956AA2F3C}" destId="{60232907-4903-4EA0-A184-4E62FD34EC71}" srcOrd="2" destOrd="0" parTransId="{49B0CDBE-B7E8-4BE5-9A1B-14ED210AF0CB}" sibTransId="{28B3C686-6E58-41CC-B406-F31219CFD922}"/>
    <dgm:cxn modelId="{8F52F63D-A9E9-4151-AAF7-E12779B5AD70}" srcId="{FEABB635-A643-402B-A213-09305AEA3292}" destId="{D16AF8BA-088D-4011-8E35-423BF85B20E7}" srcOrd="1" destOrd="0" parTransId="{064C7523-88A9-4FFF-B375-0A04F816D661}" sibTransId="{D4106D63-EE83-461F-971F-BBA44F512B3E}"/>
    <dgm:cxn modelId="{CB47F5D5-9BD4-43FA-88A4-A8613B200AAC}" type="presOf" srcId="{B2B37044-FF50-425C-9804-C0409A5F044D}" destId="{DB1A5B4B-0CEE-4039-B728-FE2A88FAD358}" srcOrd="0" destOrd="0" presId="urn:microsoft.com/office/officeart/2005/8/layout/hProcess4"/>
    <dgm:cxn modelId="{0639A854-C763-4E48-98B2-955AA354006A}" type="presOf" srcId="{1FDDB3A2-27DD-4710-86AE-B2E6C37AC803}" destId="{0FDDAB08-A067-4F64-9538-331E02A1B403}" srcOrd="1" destOrd="4" presId="urn:microsoft.com/office/officeart/2005/8/layout/hProcess4"/>
    <dgm:cxn modelId="{BFBDD820-3ED9-4FEB-A1E4-C46A00C1A17B}" type="presOf" srcId="{CF454DF0-3D1E-4D4E-A327-EB603E7814ED}" destId="{97776A4B-75B8-4216-9530-A70A8A6A0CA3}" srcOrd="0" destOrd="0" presId="urn:microsoft.com/office/officeart/2005/8/layout/hProcess4"/>
    <dgm:cxn modelId="{202573D2-FE21-4761-AC8F-40846B020283}" type="presOf" srcId="{70AC9043-73B8-4AB0-90B9-B559AECD23E6}" destId="{63266124-E263-4AA2-9EA1-B76A40BF7814}" srcOrd="0" destOrd="0" presId="urn:microsoft.com/office/officeart/2005/8/layout/hProcess4"/>
    <dgm:cxn modelId="{A44AC042-407C-4D61-A4F3-A0D31AAC300C}" srcId="{B2B37044-FF50-425C-9804-C0409A5F044D}" destId="{FEABB635-A643-402B-A213-09305AEA3292}" srcOrd="0" destOrd="0" parTransId="{79648E8E-965C-40DB-8364-B0BA807EA518}" sibTransId="{CEF8EB7C-06F9-43DA-8BDC-5D1CF1F59023}"/>
    <dgm:cxn modelId="{A6825C24-C13F-4631-A1B3-3CDD284A3F37}" type="presOf" srcId="{DEDBA23C-3465-4B81-8267-B753BC089994}" destId="{0FDDAB08-A067-4F64-9538-331E02A1B403}" srcOrd="1" destOrd="3" presId="urn:microsoft.com/office/officeart/2005/8/layout/hProcess4"/>
    <dgm:cxn modelId="{FF49D1EF-9C24-4764-9DC6-A243DF106F76}" type="presOf" srcId="{FEABB635-A643-402B-A213-09305AEA3292}" destId="{448EB569-3723-454A-912D-BA92D7A5F3A8}" srcOrd="0" destOrd="0" presId="urn:microsoft.com/office/officeart/2005/8/layout/hProcess4"/>
    <dgm:cxn modelId="{1CA86130-2907-47F7-93B1-A0382E3F89EE}" type="presOf" srcId="{60232907-4903-4EA0-A184-4E62FD34EC71}" destId="{97776A4B-75B8-4216-9530-A70A8A6A0CA3}" srcOrd="0" destOrd="2" presId="urn:microsoft.com/office/officeart/2005/8/layout/hProcess4"/>
    <dgm:cxn modelId="{BF782D93-F429-4919-8030-09E0BDEA692F}" type="presOf" srcId="{D16AF8BA-088D-4011-8E35-423BF85B20E7}" destId="{0FDDAB08-A067-4F64-9538-331E02A1B403}" srcOrd="1" destOrd="1" presId="urn:microsoft.com/office/officeart/2005/8/layout/hProcess4"/>
    <dgm:cxn modelId="{26EB740F-F2AD-45F0-AAA8-B90029C65A03}" srcId="{FEABB635-A643-402B-A213-09305AEA3292}" destId="{70AC9043-73B8-4AB0-90B9-B559AECD23E6}" srcOrd="0" destOrd="0" parTransId="{22F7A2A9-EB9C-45ED-8CBE-E2687765DDC9}" sibTransId="{E14AFAF8-8C59-419C-93D0-6F18DC2E7B82}"/>
    <dgm:cxn modelId="{5C88DF6C-1AEC-4EF9-97F2-3E81F740BAEB}" type="presOf" srcId="{1FDDB3A2-27DD-4710-86AE-B2E6C37AC803}" destId="{63266124-E263-4AA2-9EA1-B76A40BF7814}" srcOrd="0" destOrd="4" presId="urn:microsoft.com/office/officeart/2005/8/layout/hProcess4"/>
    <dgm:cxn modelId="{69383F12-CC17-4FA9-A128-415140A7B806}" srcId="{FEABB635-A643-402B-A213-09305AEA3292}" destId="{5C02A0F5-55D0-4250-8276-4AA451C6D038}" srcOrd="2" destOrd="0" parTransId="{BD575E54-331D-44B3-B224-6645E352C284}" sibTransId="{00AC7AEF-DFAB-4531-84EE-878D643EA4F9}"/>
    <dgm:cxn modelId="{FED8B988-5F37-4392-877A-23C5E1D6BAAD}" type="presOf" srcId="{D16AF8BA-088D-4011-8E35-423BF85B20E7}" destId="{63266124-E263-4AA2-9EA1-B76A40BF7814}" srcOrd="0" destOrd="1" presId="urn:microsoft.com/office/officeart/2005/8/layout/hProcess4"/>
    <dgm:cxn modelId="{89231903-8D12-414B-AE91-3467A18F415A}" type="presOf" srcId="{5C02A0F5-55D0-4250-8276-4AA451C6D038}" destId="{0FDDAB08-A067-4F64-9538-331E02A1B403}" srcOrd="1" destOrd="2" presId="urn:microsoft.com/office/officeart/2005/8/layout/hProcess4"/>
    <dgm:cxn modelId="{C9512E98-C5D9-4F48-B65F-14DBFCE90C0A}" srcId="{B1B90EBF-ED83-4DDB-9CF6-1F6956AA2F3C}" destId="{361FC84E-9BE5-44D1-BF5E-90DBCBE12BDD}" srcOrd="1" destOrd="0" parTransId="{4E076E1A-1C79-453F-BC92-ABBE1A43D29F}" sibTransId="{BB593EAF-9F1F-4D53-A30D-498A024438B6}"/>
    <dgm:cxn modelId="{B0DFD449-AB10-4B0D-B3F6-2A7603446A8E}" srcId="{FEABB635-A643-402B-A213-09305AEA3292}" destId="{DEDBA23C-3465-4B81-8267-B753BC089994}" srcOrd="3" destOrd="0" parTransId="{A0B4A66E-1501-4846-BD25-15A0F54ACB34}" sibTransId="{051F4455-0C23-46FA-88C4-4717A25C31FD}"/>
    <dgm:cxn modelId="{145E44DF-2465-426B-A6C9-F89E0FF09B66}" type="presOf" srcId="{DEDBA23C-3465-4B81-8267-B753BC089994}" destId="{63266124-E263-4AA2-9EA1-B76A40BF7814}" srcOrd="0" destOrd="3" presId="urn:microsoft.com/office/officeart/2005/8/layout/hProcess4"/>
    <dgm:cxn modelId="{4F304C91-2310-4FD3-9944-0D9CC63906F8}" type="presOf" srcId="{CEF8EB7C-06F9-43DA-8BDC-5D1CF1F59023}" destId="{E33CE0F8-D11A-4ECF-859E-ACC67ACFA802}" srcOrd="0" destOrd="0" presId="urn:microsoft.com/office/officeart/2005/8/layout/hProcess4"/>
    <dgm:cxn modelId="{D515F874-924E-4ACE-8D5B-65A60AEDDD55}" type="presOf" srcId="{361FC84E-9BE5-44D1-BF5E-90DBCBE12BDD}" destId="{97776A4B-75B8-4216-9530-A70A8A6A0CA3}" srcOrd="0" destOrd="1" presId="urn:microsoft.com/office/officeart/2005/8/layout/hProcess4"/>
    <dgm:cxn modelId="{65E59297-B022-430A-BF55-34DE383BDD62}" type="presOf" srcId="{CF454DF0-3D1E-4D4E-A327-EB603E7814ED}" destId="{CA9A70A6-317E-41F9-9937-00A97E9D8119}" srcOrd="1" destOrd="0" presId="urn:microsoft.com/office/officeart/2005/8/layout/hProcess4"/>
    <dgm:cxn modelId="{8BADD778-E88D-408C-8565-BF6C7D394C6F}" type="presOf" srcId="{5C02A0F5-55D0-4250-8276-4AA451C6D038}" destId="{63266124-E263-4AA2-9EA1-B76A40BF7814}" srcOrd="0" destOrd="2" presId="urn:microsoft.com/office/officeart/2005/8/layout/hProcess4"/>
    <dgm:cxn modelId="{F9696390-460F-4021-BA63-F5838AEA697A}" srcId="{B1B90EBF-ED83-4DDB-9CF6-1F6956AA2F3C}" destId="{CF454DF0-3D1E-4D4E-A327-EB603E7814ED}" srcOrd="0" destOrd="0" parTransId="{1EAAA312-0CAA-47F5-99F0-DA4EAAF5D289}" sibTransId="{82C99E21-4A87-4175-BBA9-38B31346A2B4}"/>
    <dgm:cxn modelId="{B7593141-26F0-4EBD-BEF3-BE063EF2CF80}" type="presOf" srcId="{60232907-4903-4EA0-A184-4E62FD34EC71}" destId="{CA9A70A6-317E-41F9-9937-00A97E9D8119}" srcOrd="1" destOrd="2" presId="urn:microsoft.com/office/officeart/2005/8/layout/hProcess4"/>
    <dgm:cxn modelId="{B7E31CCA-08A2-495D-9589-CBECA284FD2E}" srcId="{B2B37044-FF50-425C-9804-C0409A5F044D}" destId="{B1B90EBF-ED83-4DDB-9CF6-1F6956AA2F3C}" srcOrd="1" destOrd="0" parTransId="{2028C91D-E62C-49D3-AE28-7F9A157E2012}" sibTransId="{4E17AE05-4E26-4587-9B27-2E1F64839297}"/>
    <dgm:cxn modelId="{BD661143-B7FC-4129-8197-D7B8BE4314D8}" type="presOf" srcId="{B1B90EBF-ED83-4DDB-9CF6-1F6956AA2F3C}" destId="{AFA504F4-5E6C-4859-B5E2-58858378B0E4}" srcOrd="0" destOrd="0" presId="urn:microsoft.com/office/officeart/2005/8/layout/hProcess4"/>
    <dgm:cxn modelId="{99DB8306-15B2-40E8-97BB-057EF842E263}" type="presParOf" srcId="{DB1A5B4B-0CEE-4039-B728-FE2A88FAD358}" destId="{5C7CAA97-1E53-4C99-B582-8B2073519C27}" srcOrd="0" destOrd="0" presId="urn:microsoft.com/office/officeart/2005/8/layout/hProcess4"/>
    <dgm:cxn modelId="{E0D0E89D-A991-4F19-B9CD-7EB7DA32A617}" type="presParOf" srcId="{DB1A5B4B-0CEE-4039-B728-FE2A88FAD358}" destId="{FBE0D732-93F0-446A-AA12-F4970C2CF181}" srcOrd="1" destOrd="0" presId="urn:microsoft.com/office/officeart/2005/8/layout/hProcess4"/>
    <dgm:cxn modelId="{C6CF2454-EB65-4C55-A9C8-E295BEE1DF23}" type="presParOf" srcId="{DB1A5B4B-0CEE-4039-B728-FE2A88FAD358}" destId="{0810089E-662D-4915-B838-4BBA64B3E459}" srcOrd="2" destOrd="0" presId="urn:microsoft.com/office/officeart/2005/8/layout/hProcess4"/>
    <dgm:cxn modelId="{B8032BFC-7D90-4FA4-B73A-2BD8803275F7}" type="presParOf" srcId="{0810089E-662D-4915-B838-4BBA64B3E459}" destId="{D93157B3-6BD6-4BBD-AB35-04EA913C4212}" srcOrd="0" destOrd="0" presId="urn:microsoft.com/office/officeart/2005/8/layout/hProcess4"/>
    <dgm:cxn modelId="{38529540-8000-4BD4-ADD4-8B6935A5297C}" type="presParOf" srcId="{D93157B3-6BD6-4BBD-AB35-04EA913C4212}" destId="{4FB377FE-CC3A-40DE-8AF9-E6721354D70F}" srcOrd="0" destOrd="0" presId="urn:microsoft.com/office/officeart/2005/8/layout/hProcess4"/>
    <dgm:cxn modelId="{28208443-4A31-4EAD-BF2E-ABFC8E269680}" type="presParOf" srcId="{D93157B3-6BD6-4BBD-AB35-04EA913C4212}" destId="{63266124-E263-4AA2-9EA1-B76A40BF7814}" srcOrd="1" destOrd="0" presId="urn:microsoft.com/office/officeart/2005/8/layout/hProcess4"/>
    <dgm:cxn modelId="{3A708744-49F3-4729-968B-E34C6C4FE451}" type="presParOf" srcId="{D93157B3-6BD6-4BBD-AB35-04EA913C4212}" destId="{0FDDAB08-A067-4F64-9538-331E02A1B403}" srcOrd="2" destOrd="0" presId="urn:microsoft.com/office/officeart/2005/8/layout/hProcess4"/>
    <dgm:cxn modelId="{850B1C4B-60B2-44F8-B1FB-80EF6CD4044F}" type="presParOf" srcId="{D93157B3-6BD6-4BBD-AB35-04EA913C4212}" destId="{448EB569-3723-454A-912D-BA92D7A5F3A8}" srcOrd="3" destOrd="0" presId="urn:microsoft.com/office/officeart/2005/8/layout/hProcess4"/>
    <dgm:cxn modelId="{11395A26-85F8-4CC3-846F-F6D60CA2FFAE}" type="presParOf" srcId="{D93157B3-6BD6-4BBD-AB35-04EA913C4212}" destId="{AD5CBE60-F61F-4821-89E8-20C37CE61058}" srcOrd="4" destOrd="0" presId="urn:microsoft.com/office/officeart/2005/8/layout/hProcess4"/>
    <dgm:cxn modelId="{C91D0DE4-38E0-4F1E-BDD4-B074EEB4636A}" type="presParOf" srcId="{0810089E-662D-4915-B838-4BBA64B3E459}" destId="{E33CE0F8-D11A-4ECF-859E-ACC67ACFA802}" srcOrd="1" destOrd="0" presId="urn:microsoft.com/office/officeart/2005/8/layout/hProcess4"/>
    <dgm:cxn modelId="{199911A2-7768-4002-A1B2-B6F7B6D64789}" type="presParOf" srcId="{0810089E-662D-4915-B838-4BBA64B3E459}" destId="{23354A15-70FB-4E0A-8413-2BE2F84E4F84}" srcOrd="2" destOrd="0" presId="urn:microsoft.com/office/officeart/2005/8/layout/hProcess4"/>
    <dgm:cxn modelId="{58FD38EA-B33E-416E-8F42-B7083D5A82AC}" type="presParOf" srcId="{23354A15-70FB-4E0A-8413-2BE2F84E4F84}" destId="{59B4EF7A-2A02-4FA1-AC38-4054100662D4}" srcOrd="0" destOrd="0" presId="urn:microsoft.com/office/officeart/2005/8/layout/hProcess4"/>
    <dgm:cxn modelId="{4EB27784-56B2-48E5-95CF-7D187A6E4CDF}" type="presParOf" srcId="{23354A15-70FB-4E0A-8413-2BE2F84E4F84}" destId="{97776A4B-75B8-4216-9530-A70A8A6A0CA3}" srcOrd="1" destOrd="0" presId="urn:microsoft.com/office/officeart/2005/8/layout/hProcess4"/>
    <dgm:cxn modelId="{69B3BD7B-2129-4490-8FC0-B65602F580B4}" type="presParOf" srcId="{23354A15-70FB-4E0A-8413-2BE2F84E4F84}" destId="{CA9A70A6-317E-41F9-9937-00A97E9D8119}" srcOrd="2" destOrd="0" presId="urn:microsoft.com/office/officeart/2005/8/layout/hProcess4"/>
    <dgm:cxn modelId="{76A9FF38-D52E-407D-A5F7-DBDA8432F97D}" type="presParOf" srcId="{23354A15-70FB-4E0A-8413-2BE2F84E4F84}" destId="{AFA504F4-5E6C-4859-B5E2-58858378B0E4}" srcOrd="3" destOrd="0" presId="urn:microsoft.com/office/officeart/2005/8/layout/hProcess4"/>
    <dgm:cxn modelId="{638E10BE-36D1-4410-8F53-A9F8100A246E}" type="presParOf" srcId="{23354A15-70FB-4E0A-8413-2BE2F84E4F84}" destId="{BE64B1B2-B56F-416C-90F2-BFF6C5B5B0F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EABB635-A643-402B-A213-09305AEA3292}">
      <dgm:prSet phldrT="[Text]"/>
      <dgm:spPr/>
      <dgm:t>
        <a:bodyPr/>
        <a:lstStyle/>
        <a:p>
          <a:r>
            <a:rPr lang="en-US" dirty="0" smtClean="0">
              <a:latin typeface="Cinzel"/>
            </a:rPr>
            <a:t>curve fitting process</a:t>
          </a:r>
          <a:endParaRPr lang="en-US" dirty="0">
            <a:latin typeface="Cinzel"/>
          </a:endParaRPr>
        </a:p>
      </dgm:t>
    </dgm:pt>
    <dgm:pt modelId="{79648E8E-965C-40DB-8364-B0BA807EA518}" type="parTrans" cxnId="{A44AC042-407C-4D61-A4F3-A0D31AAC300C}">
      <dgm:prSet/>
      <dgm:spPr/>
      <dgm:t>
        <a:bodyPr/>
        <a:lstStyle/>
        <a:p>
          <a:endParaRPr lang="en-US"/>
        </a:p>
      </dgm:t>
    </dgm:pt>
    <dgm:pt modelId="{CEF8EB7C-06F9-43DA-8BDC-5D1CF1F59023}" type="sibTrans" cxnId="{A44AC042-407C-4D61-A4F3-A0D31AAC300C}">
      <dgm:prSet/>
      <dgm:spPr/>
      <dgm:t>
        <a:bodyPr/>
        <a:lstStyle/>
        <a:p>
          <a:endParaRPr lang="en-US"/>
        </a:p>
      </dgm:t>
    </dgm:pt>
    <dgm:pt modelId="{70AC9043-73B8-4AB0-90B9-B559AECD23E6}">
      <dgm:prSet phldrT="[Text]" custT="1"/>
      <dgm:spPr/>
      <dgm:t>
        <a:bodyPr/>
        <a:lstStyle/>
        <a:p>
          <a:r>
            <a:rPr lang="en-US" sz="1200" dirty="0" smtClean="0">
              <a:latin typeface="Cinzel"/>
            </a:rPr>
            <a:t>choose element</a:t>
          </a:r>
          <a:endParaRPr lang="en-US" sz="1200" dirty="0">
            <a:latin typeface="Cinzel"/>
          </a:endParaRPr>
        </a:p>
      </dgm:t>
    </dgm:pt>
    <dgm:pt modelId="{22F7A2A9-EB9C-45ED-8CBE-E2687765DDC9}" type="parTrans" cxnId="{26EB740F-F2AD-45F0-AAA8-B90029C65A03}">
      <dgm:prSet/>
      <dgm:spPr/>
      <dgm:t>
        <a:bodyPr/>
        <a:lstStyle/>
        <a:p>
          <a:endParaRPr lang="en-US"/>
        </a:p>
      </dgm:t>
    </dgm:pt>
    <dgm:pt modelId="{E14AFAF8-8C59-419C-93D0-6F18DC2E7B82}" type="sibTrans" cxnId="{26EB740F-F2AD-45F0-AAA8-B90029C65A03}">
      <dgm:prSet/>
      <dgm:spPr/>
      <dgm:t>
        <a:bodyPr/>
        <a:lstStyle/>
        <a:p>
          <a:endParaRPr lang="en-US"/>
        </a:p>
      </dgm:t>
    </dgm:pt>
    <dgm:pt modelId="{60232907-4903-4EA0-A184-4E62FD34EC71}">
      <dgm:prSet phldrT="[Text]"/>
      <dgm:spPr/>
      <dgm:t>
        <a:bodyPr/>
        <a:lstStyle/>
        <a:p>
          <a:r>
            <a:rPr lang="en-US" dirty="0">
              <a:latin typeface="Cinzel"/>
            </a:rPr>
            <a:t>create report</a:t>
          </a:r>
        </a:p>
      </dgm:t>
    </dgm:pt>
    <dgm:pt modelId="{28B3C686-6E58-41CC-B406-F31219CFD922}" type="sibTrans" cxnId="{B94B33CA-B56E-4286-9280-084DA47B4862}">
      <dgm:prSet/>
      <dgm:spPr/>
      <dgm:t>
        <a:bodyPr/>
        <a:lstStyle/>
        <a:p>
          <a:endParaRPr lang="en-US"/>
        </a:p>
      </dgm:t>
    </dgm:pt>
    <dgm:pt modelId="{49B0CDBE-B7E8-4BE5-9A1B-14ED210AF0CB}" type="parTrans" cxnId="{B94B33CA-B56E-4286-9280-084DA47B4862}">
      <dgm:prSet/>
      <dgm:spPr/>
      <dgm:t>
        <a:bodyPr/>
        <a:lstStyle/>
        <a:p>
          <a:endParaRPr lang="en-US"/>
        </a:p>
      </dgm:t>
    </dgm:pt>
    <dgm:pt modelId="{361FC84E-9BE5-44D1-BF5E-90DBCBE12BDD}">
      <dgm:prSet phldrT="[Text]"/>
      <dgm:spPr/>
      <dgm:t>
        <a:bodyPr/>
        <a:lstStyle/>
        <a:p>
          <a:r>
            <a:rPr lang="en-US" dirty="0">
              <a:latin typeface="Cinzel"/>
            </a:rPr>
            <a:t>export results, plots and </a:t>
          </a:r>
          <a:r>
            <a:rPr lang="en-US" dirty="0" err="1">
              <a:latin typeface="Cinzel"/>
            </a:rPr>
            <a:t>and</a:t>
          </a:r>
          <a:r>
            <a:rPr lang="en-US" dirty="0">
              <a:latin typeface="Cinzel"/>
            </a:rPr>
            <a:t> statistical checks calculations</a:t>
          </a:r>
        </a:p>
      </dgm:t>
    </dgm:pt>
    <dgm:pt modelId="{BB593EAF-9F1F-4D53-A30D-498A024438B6}" type="sibTrans" cxnId="{C9512E98-C5D9-4F48-B65F-14DBFCE90C0A}">
      <dgm:prSet/>
      <dgm:spPr/>
      <dgm:t>
        <a:bodyPr/>
        <a:lstStyle/>
        <a:p>
          <a:endParaRPr lang="en-US"/>
        </a:p>
      </dgm:t>
    </dgm:pt>
    <dgm:pt modelId="{4E076E1A-1C79-453F-BC92-ABBE1A43D29F}" type="parTrans" cxnId="{C9512E98-C5D9-4F48-B65F-14DBFCE90C0A}">
      <dgm:prSet/>
      <dgm:spPr/>
      <dgm:t>
        <a:bodyPr/>
        <a:lstStyle/>
        <a:p>
          <a:endParaRPr lang="en-US"/>
        </a:p>
      </dgm:t>
    </dgm:pt>
    <dgm:pt modelId="{CF454DF0-3D1E-4D4E-A327-EB603E7814ED}">
      <dgm:prSet phldrT="[Text]"/>
      <dgm:spPr/>
      <dgm:t>
        <a:bodyPr/>
        <a:lstStyle/>
        <a:p>
          <a:r>
            <a:rPr lang="en-US" dirty="0">
              <a:latin typeface="Cinzel"/>
            </a:rPr>
            <a:t>calculate physical </a:t>
          </a:r>
          <a:r>
            <a:rPr lang="en-US" dirty="0" err="1">
              <a:latin typeface="Cinzel"/>
            </a:rPr>
            <a:t>paramaters</a:t>
          </a:r>
          <a:endParaRPr lang="en-US" dirty="0">
            <a:latin typeface="Cinzel"/>
          </a:endParaRPr>
        </a:p>
      </dgm:t>
    </dgm:pt>
    <dgm:pt modelId="{82C99E21-4A87-4175-BBA9-38B31346A2B4}" type="sibTrans" cxnId="{F9696390-460F-4021-BA63-F5838AEA697A}">
      <dgm:prSet/>
      <dgm:spPr/>
      <dgm:t>
        <a:bodyPr/>
        <a:lstStyle/>
        <a:p>
          <a:endParaRPr lang="en-US"/>
        </a:p>
      </dgm:t>
    </dgm:pt>
    <dgm:pt modelId="{1EAAA312-0CAA-47F5-99F0-DA4EAAF5D289}" type="parTrans" cxnId="{F9696390-460F-4021-BA63-F5838AEA697A}">
      <dgm:prSet/>
      <dgm:spPr/>
      <dgm:t>
        <a:bodyPr/>
        <a:lstStyle/>
        <a:p>
          <a:endParaRPr lang="en-US"/>
        </a:p>
      </dgm:t>
    </dgm:pt>
    <dgm:pt modelId="{B1B90EBF-ED83-4DDB-9CF6-1F6956AA2F3C}">
      <dgm:prSet phldrT="[Text]"/>
      <dgm:spPr/>
      <dgm:t>
        <a:bodyPr/>
        <a:lstStyle/>
        <a:p>
          <a:r>
            <a:rPr lang="en-US" dirty="0">
              <a:latin typeface="Cinzel"/>
            </a:rPr>
            <a:t>compute &amp; export</a:t>
          </a:r>
        </a:p>
      </dgm:t>
    </dgm:pt>
    <dgm:pt modelId="{4E17AE05-4E26-4587-9B27-2E1F64839297}" type="sibTrans" cxnId="{B7E31CCA-08A2-495D-9589-CBECA284FD2E}">
      <dgm:prSet/>
      <dgm:spPr/>
      <dgm:t>
        <a:bodyPr/>
        <a:lstStyle/>
        <a:p>
          <a:endParaRPr lang="en-US"/>
        </a:p>
      </dgm:t>
    </dgm:pt>
    <dgm:pt modelId="{2028C91D-E62C-49D3-AE28-7F9A157E2012}" type="parTrans" cxnId="{B7E31CCA-08A2-495D-9589-CBECA284FD2E}">
      <dgm:prSet/>
      <dgm:spPr/>
      <dgm:t>
        <a:bodyPr/>
        <a:lstStyle/>
        <a:p>
          <a:endParaRPr lang="en-US"/>
        </a:p>
      </dgm:t>
    </dgm:pt>
    <dgm:pt modelId="{5A23556F-1EC1-4E04-94D3-8FBFC80F457C}">
      <dgm:prSet custT="1"/>
      <dgm:spPr/>
      <dgm:t>
        <a:bodyPr/>
        <a:lstStyle/>
        <a:p>
          <a:r>
            <a:rPr lang="en-US" sz="1200" dirty="0" smtClean="0">
              <a:latin typeface="Cinzel"/>
            </a:rPr>
            <a:t>type (absorption/emission)</a:t>
          </a:r>
          <a:endParaRPr lang="en-US" sz="1200" dirty="0">
            <a:latin typeface="Cinzel"/>
          </a:endParaRPr>
        </a:p>
      </dgm:t>
    </dgm:pt>
    <dgm:pt modelId="{6CC877F4-1733-4732-8696-E5CCEC3F3400}" type="parTrans" cxnId="{A2C0CA5D-1DFA-42C5-8C16-ABA077DC3E06}">
      <dgm:prSet/>
      <dgm:spPr/>
      <dgm:t>
        <a:bodyPr/>
        <a:lstStyle/>
        <a:p>
          <a:endParaRPr lang="en-US"/>
        </a:p>
      </dgm:t>
    </dgm:pt>
    <dgm:pt modelId="{847E5F6E-681F-42E3-BE70-8A029D2EB537}" type="sibTrans" cxnId="{A2C0CA5D-1DFA-42C5-8C16-ABA077DC3E06}">
      <dgm:prSet/>
      <dgm:spPr/>
      <dgm:t>
        <a:bodyPr/>
        <a:lstStyle/>
        <a:p>
          <a:endParaRPr lang="en-US"/>
        </a:p>
      </dgm:t>
    </dgm:pt>
    <dgm:pt modelId="{C9326C7B-3AB1-49D2-99CC-33547BAB6607}">
      <dgm:prSet custT="1"/>
      <dgm:spPr/>
      <dgm:t>
        <a:bodyPr/>
        <a:lstStyle/>
        <a:p>
          <a:r>
            <a:rPr lang="en-US" sz="1200" dirty="0" smtClean="0">
              <a:latin typeface="Cinzel"/>
            </a:rPr>
            <a:t>set distribution parameters</a:t>
          </a:r>
          <a:endParaRPr lang="en-US" sz="1200" dirty="0">
            <a:latin typeface="Cinzel"/>
          </a:endParaRPr>
        </a:p>
      </dgm:t>
    </dgm:pt>
    <dgm:pt modelId="{0ED1EE25-9FD6-46EA-9F97-F89F66195039}" type="parTrans" cxnId="{23F3E797-E59F-4870-9B1C-43D465236BD5}">
      <dgm:prSet/>
      <dgm:spPr/>
      <dgm:t>
        <a:bodyPr/>
        <a:lstStyle/>
        <a:p>
          <a:endParaRPr lang="en-US"/>
        </a:p>
      </dgm:t>
    </dgm:pt>
    <dgm:pt modelId="{AC641A18-E892-4FA0-A155-9AF42CD507AF}" type="sibTrans" cxnId="{23F3E797-E59F-4870-9B1C-43D465236BD5}">
      <dgm:prSet/>
      <dgm:spPr/>
      <dgm:t>
        <a:bodyPr/>
        <a:lstStyle/>
        <a:p>
          <a:endParaRPr lang="en-US"/>
        </a:p>
      </dgm:t>
    </dgm:pt>
    <dgm:pt modelId="{25DF70BF-02A5-47CC-8636-E11A92E435C8}">
      <dgm:prSet custT="1"/>
      <dgm:spPr/>
      <dgm:t>
        <a:bodyPr/>
        <a:lstStyle/>
        <a:p>
          <a:r>
            <a:rPr lang="en-US" sz="1200" dirty="0" smtClean="0">
              <a:latin typeface="Cinzel"/>
            </a:rPr>
            <a:t>add component line</a:t>
          </a:r>
          <a:endParaRPr lang="en-US" sz="1200" dirty="0">
            <a:latin typeface="Cinzel"/>
          </a:endParaRPr>
        </a:p>
      </dgm:t>
    </dgm:pt>
    <dgm:pt modelId="{6FFB5A8E-6D3C-4372-A649-7C47065A5133}" type="parTrans" cxnId="{DEE7E068-7F70-49D4-B11E-ED873F17E7DD}">
      <dgm:prSet/>
      <dgm:spPr/>
      <dgm:t>
        <a:bodyPr/>
        <a:lstStyle/>
        <a:p>
          <a:endParaRPr lang="en-US"/>
        </a:p>
      </dgm:t>
    </dgm:pt>
    <dgm:pt modelId="{10FA666F-DAA8-4D29-9BEF-49BCCA7BC7C5}" type="sibTrans" cxnId="{DEE7E068-7F70-49D4-B11E-ED873F17E7DD}">
      <dgm:prSet/>
      <dgm:spPr/>
      <dgm:t>
        <a:bodyPr/>
        <a:lstStyle/>
        <a:p>
          <a:endParaRPr lang="en-US"/>
        </a:p>
      </dgm:t>
    </dgm:pt>
    <dgm:pt modelId="{F7C6F6C6-DA0B-4475-9018-6C93D4EEDC2B}">
      <dgm:prSet custT="1"/>
      <dgm:spPr/>
      <dgm:t>
        <a:bodyPr/>
        <a:lstStyle/>
        <a:p>
          <a:r>
            <a:rPr lang="en-US" sz="1200" dirty="0" smtClean="0">
              <a:latin typeface="Cinzel"/>
            </a:rPr>
            <a:t>if curve fitting achieved proceed to next stage</a:t>
          </a:r>
          <a:endParaRPr lang="en-US" sz="1200" dirty="0">
            <a:latin typeface="Cinzel"/>
          </a:endParaRPr>
        </a:p>
      </dgm:t>
    </dgm:pt>
    <dgm:pt modelId="{D2BD961A-D46A-464F-86AE-F34265395B8A}" type="parTrans" cxnId="{832C34AD-1F37-4A60-9DB5-A5B702C8A0E7}">
      <dgm:prSet/>
      <dgm:spPr/>
      <dgm:t>
        <a:bodyPr/>
        <a:lstStyle/>
        <a:p>
          <a:endParaRPr lang="en-US"/>
        </a:p>
      </dgm:t>
    </dgm:pt>
    <dgm:pt modelId="{48AE54D4-14D3-4815-A672-58FE83AC65ED}" type="sibTrans" cxnId="{832C34AD-1F37-4A60-9DB5-A5B702C8A0E7}">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D93157B3-6BD6-4BBD-AB35-04EA913C4212}" type="pres">
      <dgm:prSet presAssocID="{FEABB635-A643-402B-A213-09305AEA3292}" presName="composite1" presStyleCnt="0"/>
      <dgm:spPr/>
    </dgm:pt>
    <dgm:pt modelId="{4FB377FE-CC3A-40DE-8AF9-E6721354D70F}" type="pres">
      <dgm:prSet presAssocID="{FEABB635-A643-402B-A213-09305AEA3292}" presName="dummyNode1" presStyleLbl="node1" presStyleIdx="0" presStyleCnt="2"/>
      <dgm:spPr/>
    </dgm:pt>
    <dgm:pt modelId="{63266124-E263-4AA2-9EA1-B76A40BF7814}" type="pres">
      <dgm:prSet presAssocID="{FEABB635-A643-402B-A213-09305AEA3292}" presName="childNode1" presStyleLbl="bgAcc1" presStyleIdx="0" presStyleCnt="2" custLinFactNeighborX="-62637" custLinFactNeighborY="-5584">
        <dgm:presLayoutVars>
          <dgm:bulletEnabled val="1"/>
        </dgm:presLayoutVars>
      </dgm:prSet>
      <dgm:spPr/>
      <dgm:t>
        <a:bodyPr/>
        <a:lstStyle/>
        <a:p>
          <a:endParaRPr lang="en-US"/>
        </a:p>
      </dgm:t>
    </dgm:pt>
    <dgm:pt modelId="{0FDDAB08-A067-4F64-9538-331E02A1B403}" type="pres">
      <dgm:prSet presAssocID="{FEABB635-A643-402B-A213-09305AEA3292}" presName="childNode1tx" presStyleLbl="bgAcc1" presStyleIdx="0" presStyleCnt="2">
        <dgm:presLayoutVars>
          <dgm:bulletEnabled val="1"/>
        </dgm:presLayoutVars>
      </dgm:prSet>
      <dgm:spPr/>
      <dgm:t>
        <a:bodyPr/>
        <a:lstStyle/>
        <a:p>
          <a:endParaRPr lang="en-US"/>
        </a:p>
      </dgm:t>
    </dgm:pt>
    <dgm:pt modelId="{448EB569-3723-454A-912D-BA92D7A5F3A8}" type="pres">
      <dgm:prSet presAssocID="{FEABB635-A643-402B-A213-09305AEA3292}" presName="parentNode1" presStyleLbl="node1" presStyleIdx="0" presStyleCnt="2" custLinFactNeighborX="-52744" custLinFactNeighborY="22662">
        <dgm:presLayoutVars>
          <dgm:chMax val="1"/>
          <dgm:bulletEnabled val="1"/>
        </dgm:presLayoutVars>
      </dgm:prSet>
      <dgm:spPr/>
      <dgm:t>
        <a:bodyPr/>
        <a:lstStyle/>
        <a:p>
          <a:endParaRPr lang="en-US"/>
        </a:p>
      </dgm:t>
    </dgm:pt>
    <dgm:pt modelId="{AD5CBE60-F61F-4821-89E8-20C37CE61058}" type="pres">
      <dgm:prSet presAssocID="{FEABB635-A643-402B-A213-09305AEA3292}" presName="connSite1" presStyleCnt="0"/>
      <dgm:spPr/>
    </dgm:pt>
    <dgm:pt modelId="{E33CE0F8-D11A-4ECF-859E-ACC67ACFA802}" type="pres">
      <dgm:prSet presAssocID="{CEF8EB7C-06F9-43DA-8BDC-5D1CF1F59023}" presName="Name9" presStyleLbl="sibTrans2D1" presStyleIdx="0" presStyleCnt="1" custAng="1490362" custLinFactNeighborX="-9202" custLinFactNeighborY="17457"/>
      <dgm:spPr/>
      <dgm:t>
        <a:bodyPr/>
        <a:lstStyle/>
        <a:p>
          <a:endParaRPr lang="en-US"/>
        </a:p>
      </dgm:t>
    </dgm:pt>
    <dgm:pt modelId="{23354A15-70FB-4E0A-8413-2BE2F84E4F84}" type="pres">
      <dgm:prSet presAssocID="{B1B90EBF-ED83-4DDB-9CF6-1F6956AA2F3C}" presName="composite2" presStyleCnt="0"/>
      <dgm:spPr/>
    </dgm:pt>
    <dgm:pt modelId="{59B4EF7A-2A02-4FA1-AC38-4054100662D4}" type="pres">
      <dgm:prSet presAssocID="{B1B90EBF-ED83-4DDB-9CF6-1F6956AA2F3C}" presName="dummyNode2" presStyleLbl="node1" presStyleIdx="0" presStyleCnt="2"/>
      <dgm:spPr/>
    </dgm:pt>
    <dgm:pt modelId="{97776A4B-75B8-4216-9530-A70A8A6A0CA3}" type="pres">
      <dgm:prSet presAssocID="{B1B90EBF-ED83-4DDB-9CF6-1F6956AA2F3C}" presName="childNode2" presStyleLbl="bgAcc1" presStyleIdx="1" presStyleCnt="2">
        <dgm:presLayoutVars>
          <dgm:bulletEnabled val="1"/>
        </dgm:presLayoutVars>
      </dgm:prSet>
      <dgm:spPr/>
      <dgm:t>
        <a:bodyPr/>
        <a:lstStyle/>
        <a:p>
          <a:endParaRPr lang="en-US"/>
        </a:p>
      </dgm:t>
    </dgm:pt>
    <dgm:pt modelId="{CA9A70A6-317E-41F9-9937-00A97E9D8119}" type="pres">
      <dgm:prSet presAssocID="{B1B90EBF-ED83-4DDB-9CF6-1F6956AA2F3C}" presName="childNode2tx" presStyleLbl="bgAcc1" presStyleIdx="1" presStyleCnt="2">
        <dgm:presLayoutVars>
          <dgm:bulletEnabled val="1"/>
        </dgm:presLayoutVars>
      </dgm:prSet>
      <dgm:spPr/>
      <dgm:t>
        <a:bodyPr/>
        <a:lstStyle/>
        <a:p>
          <a:endParaRPr lang="en-US"/>
        </a:p>
      </dgm:t>
    </dgm:pt>
    <dgm:pt modelId="{AFA504F4-5E6C-4859-B5E2-58858378B0E4}" type="pres">
      <dgm:prSet presAssocID="{B1B90EBF-ED83-4DDB-9CF6-1F6956AA2F3C}" presName="parentNode2" presStyleLbl="node1" presStyleIdx="1" presStyleCnt="2">
        <dgm:presLayoutVars>
          <dgm:chMax val="0"/>
          <dgm:bulletEnabled val="1"/>
        </dgm:presLayoutVars>
      </dgm:prSet>
      <dgm:spPr/>
      <dgm:t>
        <a:bodyPr/>
        <a:lstStyle/>
        <a:p>
          <a:endParaRPr lang="en-US"/>
        </a:p>
      </dgm:t>
    </dgm:pt>
    <dgm:pt modelId="{BE64B1B2-B56F-416C-90F2-BFF6C5B5B0F0}" type="pres">
      <dgm:prSet presAssocID="{B1B90EBF-ED83-4DDB-9CF6-1F6956AA2F3C}" presName="connSite2" presStyleCnt="0"/>
      <dgm:spPr/>
    </dgm:pt>
  </dgm:ptLst>
  <dgm:cxnLst>
    <dgm:cxn modelId="{7E2D3ADA-FD27-42F7-BD5F-63D162CFFCBC}" type="presOf" srcId="{C9326C7B-3AB1-49D2-99CC-33547BAB6607}" destId="{0FDDAB08-A067-4F64-9538-331E02A1B403}" srcOrd="1" destOrd="2" presId="urn:microsoft.com/office/officeart/2005/8/layout/hProcess4"/>
    <dgm:cxn modelId="{B94B33CA-B56E-4286-9280-084DA47B4862}" srcId="{B1B90EBF-ED83-4DDB-9CF6-1F6956AA2F3C}" destId="{60232907-4903-4EA0-A184-4E62FD34EC71}" srcOrd="2" destOrd="0" parTransId="{49B0CDBE-B7E8-4BE5-9A1B-14ED210AF0CB}" sibTransId="{28B3C686-6E58-41CC-B406-F31219CFD922}"/>
    <dgm:cxn modelId="{B6978AF5-D497-4A20-B232-582E1F9D265B}" type="presOf" srcId="{70AC9043-73B8-4AB0-90B9-B559AECD23E6}" destId="{0FDDAB08-A067-4F64-9538-331E02A1B403}" srcOrd="1" destOrd="0" presId="urn:microsoft.com/office/officeart/2005/8/layout/hProcess4"/>
    <dgm:cxn modelId="{A2C0CA5D-1DFA-42C5-8C16-ABA077DC3E06}" srcId="{FEABB635-A643-402B-A213-09305AEA3292}" destId="{5A23556F-1EC1-4E04-94D3-8FBFC80F457C}" srcOrd="1" destOrd="0" parTransId="{6CC877F4-1733-4732-8696-E5CCEC3F3400}" sibTransId="{847E5F6E-681F-42E3-BE70-8A029D2EB537}"/>
    <dgm:cxn modelId="{D51E7B19-44BE-4ED8-AEAE-1FE09313502F}" type="presOf" srcId="{25DF70BF-02A5-47CC-8636-E11A92E435C8}" destId="{0FDDAB08-A067-4F64-9538-331E02A1B403}" srcOrd="1" destOrd="3" presId="urn:microsoft.com/office/officeart/2005/8/layout/hProcess4"/>
    <dgm:cxn modelId="{5C8EB8FC-B2B0-4B62-8DE0-F81263EBC543}" type="presOf" srcId="{5A23556F-1EC1-4E04-94D3-8FBFC80F457C}" destId="{0FDDAB08-A067-4F64-9538-331E02A1B403}" srcOrd="1" destOrd="1" presId="urn:microsoft.com/office/officeart/2005/8/layout/hProcess4"/>
    <dgm:cxn modelId="{126A30D2-A549-4FF5-8F6C-FD66C65C51C7}" type="presOf" srcId="{CF454DF0-3D1E-4D4E-A327-EB603E7814ED}" destId="{CA9A70A6-317E-41F9-9937-00A97E9D8119}" srcOrd="1" destOrd="0" presId="urn:microsoft.com/office/officeart/2005/8/layout/hProcess4"/>
    <dgm:cxn modelId="{387B2659-8FDF-45E9-8754-198A5959A499}" type="presOf" srcId="{FEABB635-A643-402B-A213-09305AEA3292}" destId="{448EB569-3723-454A-912D-BA92D7A5F3A8}" srcOrd="0" destOrd="0" presId="urn:microsoft.com/office/officeart/2005/8/layout/hProcess4"/>
    <dgm:cxn modelId="{024F560C-82DD-4608-B012-BD15F1B02F92}" type="presOf" srcId="{60232907-4903-4EA0-A184-4E62FD34EC71}" destId="{CA9A70A6-317E-41F9-9937-00A97E9D8119}" srcOrd="1" destOrd="2" presId="urn:microsoft.com/office/officeart/2005/8/layout/hProcess4"/>
    <dgm:cxn modelId="{DEE7E068-7F70-49D4-B11E-ED873F17E7DD}" srcId="{FEABB635-A643-402B-A213-09305AEA3292}" destId="{25DF70BF-02A5-47CC-8636-E11A92E435C8}" srcOrd="3" destOrd="0" parTransId="{6FFB5A8E-6D3C-4372-A649-7C47065A5133}" sibTransId="{10FA666F-DAA8-4D29-9BEF-49BCCA7BC7C5}"/>
    <dgm:cxn modelId="{A44AC042-407C-4D61-A4F3-A0D31AAC300C}" srcId="{B2B37044-FF50-425C-9804-C0409A5F044D}" destId="{FEABB635-A643-402B-A213-09305AEA3292}" srcOrd="0" destOrd="0" parTransId="{79648E8E-965C-40DB-8364-B0BA807EA518}" sibTransId="{CEF8EB7C-06F9-43DA-8BDC-5D1CF1F59023}"/>
    <dgm:cxn modelId="{56A56BA9-B71C-43E9-A427-6A240CF0E51D}" type="presOf" srcId="{70AC9043-73B8-4AB0-90B9-B559AECD23E6}" destId="{63266124-E263-4AA2-9EA1-B76A40BF7814}" srcOrd="0" destOrd="0" presId="urn:microsoft.com/office/officeart/2005/8/layout/hProcess4"/>
    <dgm:cxn modelId="{C7D81855-B51D-42D0-82A6-4E04B182138D}" type="presOf" srcId="{B2B37044-FF50-425C-9804-C0409A5F044D}" destId="{DB1A5B4B-0CEE-4039-B728-FE2A88FAD358}" srcOrd="0" destOrd="0" presId="urn:microsoft.com/office/officeart/2005/8/layout/hProcess4"/>
    <dgm:cxn modelId="{26EB740F-F2AD-45F0-AAA8-B90029C65A03}" srcId="{FEABB635-A643-402B-A213-09305AEA3292}" destId="{70AC9043-73B8-4AB0-90B9-B559AECD23E6}" srcOrd="0" destOrd="0" parTransId="{22F7A2A9-EB9C-45ED-8CBE-E2687765DDC9}" sibTransId="{E14AFAF8-8C59-419C-93D0-6F18DC2E7B82}"/>
    <dgm:cxn modelId="{D3E5E76E-1838-43C8-809B-8798FDEEAA34}" type="presOf" srcId="{B1B90EBF-ED83-4DDB-9CF6-1F6956AA2F3C}" destId="{AFA504F4-5E6C-4859-B5E2-58858378B0E4}" srcOrd="0" destOrd="0" presId="urn:microsoft.com/office/officeart/2005/8/layout/hProcess4"/>
    <dgm:cxn modelId="{8BDD4E1E-B15F-45C4-901F-10C84F1B1EC5}" type="presOf" srcId="{361FC84E-9BE5-44D1-BF5E-90DBCBE12BDD}" destId="{97776A4B-75B8-4216-9530-A70A8A6A0CA3}" srcOrd="0" destOrd="1" presId="urn:microsoft.com/office/officeart/2005/8/layout/hProcess4"/>
    <dgm:cxn modelId="{DCBCFAB3-D399-4569-85F9-EAFC51D5A354}" type="presOf" srcId="{CF454DF0-3D1E-4D4E-A327-EB603E7814ED}" destId="{97776A4B-75B8-4216-9530-A70A8A6A0CA3}" srcOrd="0" destOrd="0" presId="urn:microsoft.com/office/officeart/2005/8/layout/hProcess4"/>
    <dgm:cxn modelId="{C9512E98-C5D9-4F48-B65F-14DBFCE90C0A}" srcId="{B1B90EBF-ED83-4DDB-9CF6-1F6956AA2F3C}" destId="{361FC84E-9BE5-44D1-BF5E-90DBCBE12BDD}" srcOrd="1" destOrd="0" parTransId="{4E076E1A-1C79-453F-BC92-ABBE1A43D29F}" sibTransId="{BB593EAF-9F1F-4D53-A30D-498A024438B6}"/>
    <dgm:cxn modelId="{889AD42F-7FC4-4B22-AD4A-FB1FF5441663}" type="presOf" srcId="{5A23556F-1EC1-4E04-94D3-8FBFC80F457C}" destId="{63266124-E263-4AA2-9EA1-B76A40BF7814}" srcOrd="0" destOrd="1" presId="urn:microsoft.com/office/officeart/2005/8/layout/hProcess4"/>
    <dgm:cxn modelId="{38AE620F-5E4E-424B-9AEC-A61DEC50E644}" type="presOf" srcId="{60232907-4903-4EA0-A184-4E62FD34EC71}" destId="{97776A4B-75B8-4216-9530-A70A8A6A0CA3}" srcOrd="0" destOrd="2" presId="urn:microsoft.com/office/officeart/2005/8/layout/hProcess4"/>
    <dgm:cxn modelId="{18E9B9E2-2D0D-450B-BA4B-E76C50531835}" type="presOf" srcId="{F7C6F6C6-DA0B-4475-9018-6C93D4EEDC2B}" destId="{0FDDAB08-A067-4F64-9538-331E02A1B403}" srcOrd="1" destOrd="4" presId="urn:microsoft.com/office/officeart/2005/8/layout/hProcess4"/>
    <dgm:cxn modelId="{B9A705B1-E49F-4EC5-9A3E-B391FA611528}" type="presOf" srcId="{C9326C7B-3AB1-49D2-99CC-33547BAB6607}" destId="{63266124-E263-4AA2-9EA1-B76A40BF7814}" srcOrd="0" destOrd="2" presId="urn:microsoft.com/office/officeart/2005/8/layout/hProcess4"/>
    <dgm:cxn modelId="{21C702DE-23B9-4C56-841A-B96ED38EABB2}" type="presOf" srcId="{CEF8EB7C-06F9-43DA-8BDC-5D1CF1F59023}" destId="{E33CE0F8-D11A-4ECF-859E-ACC67ACFA802}" srcOrd="0" destOrd="0" presId="urn:microsoft.com/office/officeart/2005/8/layout/hProcess4"/>
    <dgm:cxn modelId="{BFCBE0AE-CC29-48DD-8C0C-7D9AADDD4FD2}" type="presOf" srcId="{361FC84E-9BE5-44D1-BF5E-90DBCBE12BDD}" destId="{CA9A70A6-317E-41F9-9937-00A97E9D8119}" srcOrd="1" destOrd="1" presId="urn:microsoft.com/office/officeart/2005/8/layout/hProcess4"/>
    <dgm:cxn modelId="{01FC7068-E79C-42D5-AFBB-4A5BCFB632BC}" type="presOf" srcId="{F7C6F6C6-DA0B-4475-9018-6C93D4EEDC2B}" destId="{63266124-E263-4AA2-9EA1-B76A40BF7814}" srcOrd="0" destOrd="4" presId="urn:microsoft.com/office/officeart/2005/8/layout/hProcess4"/>
    <dgm:cxn modelId="{832C34AD-1F37-4A60-9DB5-A5B702C8A0E7}" srcId="{FEABB635-A643-402B-A213-09305AEA3292}" destId="{F7C6F6C6-DA0B-4475-9018-6C93D4EEDC2B}" srcOrd="4" destOrd="0" parTransId="{D2BD961A-D46A-464F-86AE-F34265395B8A}" sibTransId="{48AE54D4-14D3-4815-A672-58FE83AC65ED}"/>
    <dgm:cxn modelId="{F9696390-460F-4021-BA63-F5838AEA697A}" srcId="{B1B90EBF-ED83-4DDB-9CF6-1F6956AA2F3C}" destId="{CF454DF0-3D1E-4D4E-A327-EB603E7814ED}" srcOrd="0" destOrd="0" parTransId="{1EAAA312-0CAA-47F5-99F0-DA4EAAF5D289}" sibTransId="{82C99E21-4A87-4175-BBA9-38B31346A2B4}"/>
    <dgm:cxn modelId="{B7E31CCA-08A2-495D-9589-CBECA284FD2E}" srcId="{B2B37044-FF50-425C-9804-C0409A5F044D}" destId="{B1B90EBF-ED83-4DDB-9CF6-1F6956AA2F3C}" srcOrd="1" destOrd="0" parTransId="{2028C91D-E62C-49D3-AE28-7F9A157E2012}" sibTransId="{4E17AE05-4E26-4587-9B27-2E1F64839297}"/>
    <dgm:cxn modelId="{23F3E797-E59F-4870-9B1C-43D465236BD5}" srcId="{FEABB635-A643-402B-A213-09305AEA3292}" destId="{C9326C7B-3AB1-49D2-99CC-33547BAB6607}" srcOrd="2" destOrd="0" parTransId="{0ED1EE25-9FD6-46EA-9F97-F89F66195039}" sibTransId="{AC641A18-E892-4FA0-A155-9AF42CD507AF}"/>
    <dgm:cxn modelId="{2BFB6CC4-66DE-4523-A0A0-5C1B45D2D6F0}" type="presOf" srcId="{25DF70BF-02A5-47CC-8636-E11A92E435C8}" destId="{63266124-E263-4AA2-9EA1-B76A40BF7814}" srcOrd="0" destOrd="3" presId="urn:microsoft.com/office/officeart/2005/8/layout/hProcess4"/>
    <dgm:cxn modelId="{85CDF6AB-F9A7-4533-9E73-40A6E070CB6B}" type="presParOf" srcId="{DB1A5B4B-0CEE-4039-B728-FE2A88FAD358}" destId="{5C7CAA97-1E53-4C99-B582-8B2073519C27}" srcOrd="0" destOrd="0" presId="urn:microsoft.com/office/officeart/2005/8/layout/hProcess4"/>
    <dgm:cxn modelId="{3DF31600-D299-4CF7-8D08-4210B9746AAF}" type="presParOf" srcId="{DB1A5B4B-0CEE-4039-B728-FE2A88FAD358}" destId="{FBE0D732-93F0-446A-AA12-F4970C2CF181}" srcOrd="1" destOrd="0" presId="urn:microsoft.com/office/officeart/2005/8/layout/hProcess4"/>
    <dgm:cxn modelId="{2C247BDB-0D48-4363-B652-14971904EADF}" type="presParOf" srcId="{DB1A5B4B-0CEE-4039-B728-FE2A88FAD358}" destId="{0810089E-662D-4915-B838-4BBA64B3E459}" srcOrd="2" destOrd="0" presId="urn:microsoft.com/office/officeart/2005/8/layout/hProcess4"/>
    <dgm:cxn modelId="{1E786A21-5533-4AD5-9BE1-A0CD8CB8AD08}" type="presParOf" srcId="{0810089E-662D-4915-B838-4BBA64B3E459}" destId="{D93157B3-6BD6-4BBD-AB35-04EA913C4212}" srcOrd="0" destOrd="0" presId="urn:microsoft.com/office/officeart/2005/8/layout/hProcess4"/>
    <dgm:cxn modelId="{767E3A9F-91DB-4E77-9B0F-335FC3FFB01D}" type="presParOf" srcId="{D93157B3-6BD6-4BBD-AB35-04EA913C4212}" destId="{4FB377FE-CC3A-40DE-8AF9-E6721354D70F}" srcOrd="0" destOrd="0" presId="urn:microsoft.com/office/officeart/2005/8/layout/hProcess4"/>
    <dgm:cxn modelId="{B45004BA-44BF-46D1-A715-1B35DD77276C}" type="presParOf" srcId="{D93157B3-6BD6-4BBD-AB35-04EA913C4212}" destId="{63266124-E263-4AA2-9EA1-B76A40BF7814}" srcOrd="1" destOrd="0" presId="urn:microsoft.com/office/officeart/2005/8/layout/hProcess4"/>
    <dgm:cxn modelId="{4B8D46DF-04EC-4F5F-92BF-9882A98A88AB}" type="presParOf" srcId="{D93157B3-6BD6-4BBD-AB35-04EA913C4212}" destId="{0FDDAB08-A067-4F64-9538-331E02A1B403}" srcOrd="2" destOrd="0" presId="urn:microsoft.com/office/officeart/2005/8/layout/hProcess4"/>
    <dgm:cxn modelId="{998AA43B-98C5-44B4-B7E0-4C51FC660D9D}" type="presParOf" srcId="{D93157B3-6BD6-4BBD-AB35-04EA913C4212}" destId="{448EB569-3723-454A-912D-BA92D7A5F3A8}" srcOrd="3" destOrd="0" presId="urn:microsoft.com/office/officeart/2005/8/layout/hProcess4"/>
    <dgm:cxn modelId="{4BEF4DB1-BF63-4B15-80B4-034CEADCF262}" type="presParOf" srcId="{D93157B3-6BD6-4BBD-AB35-04EA913C4212}" destId="{AD5CBE60-F61F-4821-89E8-20C37CE61058}" srcOrd="4" destOrd="0" presId="urn:microsoft.com/office/officeart/2005/8/layout/hProcess4"/>
    <dgm:cxn modelId="{7F0F2662-5A39-4BBA-999D-13EDE6D07828}" type="presParOf" srcId="{0810089E-662D-4915-B838-4BBA64B3E459}" destId="{E33CE0F8-D11A-4ECF-859E-ACC67ACFA802}" srcOrd="1" destOrd="0" presId="urn:microsoft.com/office/officeart/2005/8/layout/hProcess4"/>
    <dgm:cxn modelId="{009B7E41-7793-48D9-84FE-F25FCCA836FC}" type="presParOf" srcId="{0810089E-662D-4915-B838-4BBA64B3E459}" destId="{23354A15-70FB-4E0A-8413-2BE2F84E4F84}" srcOrd="2" destOrd="0" presId="urn:microsoft.com/office/officeart/2005/8/layout/hProcess4"/>
    <dgm:cxn modelId="{020057FC-2045-439A-98E9-84AAE63507A6}" type="presParOf" srcId="{23354A15-70FB-4E0A-8413-2BE2F84E4F84}" destId="{59B4EF7A-2A02-4FA1-AC38-4054100662D4}" srcOrd="0" destOrd="0" presId="urn:microsoft.com/office/officeart/2005/8/layout/hProcess4"/>
    <dgm:cxn modelId="{6F10DA95-E23D-4433-893C-2F8294232441}" type="presParOf" srcId="{23354A15-70FB-4E0A-8413-2BE2F84E4F84}" destId="{97776A4B-75B8-4216-9530-A70A8A6A0CA3}" srcOrd="1" destOrd="0" presId="urn:microsoft.com/office/officeart/2005/8/layout/hProcess4"/>
    <dgm:cxn modelId="{E1B562EE-9487-455F-B570-6ECDE4E69712}" type="presParOf" srcId="{23354A15-70FB-4E0A-8413-2BE2F84E4F84}" destId="{CA9A70A6-317E-41F9-9937-00A97E9D8119}" srcOrd="2" destOrd="0" presId="urn:microsoft.com/office/officeart/2005/8/layout/hProcess4"/>
    <dgm:cxn modelId="{7EC12DC0-E103-453D-B4DE-ECDE40C0CAF4}" type="presParOf" srcId="{23354A15-70FB-4E0A-8413-2BE2F84E4F84}" destId="{AFA504F4-5E6C-4859-B5E2-58858378B0E4}" srcOrd="3" destOrd="0" presId="urn:microsoft.com/office/officeart/2005/8/layout/hProcess4"/>
    <dgm:cxn modelId="{F9BD05FB-9F01-4F34-B373-EB97D280F330}" type="presParOf" srcId="{23354A15-70FB-4E0A-8413-2BE2F84E4F84}" destId="{BE64B1B2-B56F-416C-90F2-BFF6C5B5B0F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EABB635-A643-402B-A213-09305AEA3292}">
      <dgm:prSet phldrT="[Text]"/>
      <dgm:spPr/>
      <dgm:t>
        <a:bodyPr/>
        <a:lstStyle/>
        <a:p>
          <a:r>
            <a:rPr lang="en-US" dirty="0" smtClean="0">
              <a:latin typeface="Cinzel"/>
            </a:rPr>
            <a:t>compute &amp; export</a:t>
          </a:r>
          <a:endParaRPr lang="en-US" dirty="0">
            <a:latin typeface="Cinzel"/>
          </a:endParaRPr>
        </a:p>
      </dgm:t>
    </dgm:pt>
    <dgm:pt modelId="{79648E8E-965C-40DB-8364-B0BA807EA518}" type="parTrans" cxnId="{A44AC042-407C-4D61-A4F3-A0D31AAC300C}">
      <dgm:prSet/>
      <dgm:spPr/>
      <dgm:t>
        <a:bodyPr/>
        <a:lstStyle/>
        <a:p>
          <a:endParaRPr lang="en-US"/>
        </a:p>
      </dgm:t>
    </dgm:pt>
    <dgm:pt modelId="{CEF8EB7C-06F9-43DA-8BDC-5D1CF1F59023}" type="sibTrans" cxnId="{A44AC042-407C-4D61-A4F3-A0D31AAC300C}">
      <dgm:prSet/>
      <dgm:spPr/>
      <dgm:t>
        <a:bodyPr/>
        <a:lstStyle/>
        <a:p>
          <a:endParaRPr lang="en-US"/>
        </a:p>
      </dgm:t>
    </dgm:pt>
    <dgm:pt modelId="{70AC9043-73B8-4AB0-90B9-B559AECD23E6}">
      <dgm:prSet phldrT="[Text]" custT="1"/>
      <dgm:spPr/>
      <dgm:t>
        <a:bodyPr/>
        <a:lstStyle/>
        <a:p>
          <a:r>
            <a:rPr lang="en-US" sz="1200" dirty="0">
              <a:latin typeface="Cinzel"/>
            </a:rPr>
            <a:t>choose element</a:t>
          </a:r>
        </a:p>
      </dgm:t>
    </dgm:pt>
    <dgm:pt modelId="{22F7A2A9-EB9C-45ED-8CBE-E2687765DDC9}" type="parTrans" cxnId="{26EB740F-F2AD-45F0-AAA8-B90029C65A03}">
      <dgm:prSet/>
      <dgm:spPr/>
      <dgm:t>
        <a:bodyPr/>
        <a:lstStyle/>
        <a:p>
          <a:endParaRPr lang="en-US"/>
        </a:p>
      </dgm:t>
    </dgm:pt>
    <dgm:pt modelId="{E14AFAF8-8C59-419C-93D0-6F18DC2E7B82}" type="sibTrans" cxnId="{26EB740F-F2AD-45F0-AAA8-B90029C65A03}">
      <dgm:prSet/>
      <dgm:spPr/>
      <dgm:t>
        <a:bodyPr/>
        <a:lstStyle/>
        <a:p>
          <a:endParaRPr lang="en-US"/>
        </a:p>
      </dgm:t>
    </dgm:pt>
    <dgm:pt modelId="{D16AF8BA-088D-4011-8E35-423BF85B20E7}">
      <dgm:prSet phldrT="[Text]" custT="1"/>
      <dgm:spPr/>
      <dgm:t>
        <a:bodyPr/>
        <a:lstStyle/>
        <a:p>
          <a:r>
            <a:rPr lang="en-US" sz="1200" dirty="0">
              <a:latin typeface="Cinzel"/>
            </a:rPr>
            <a:t>type (absorption/emission)</a:t>
          </a:r>
        </a:p>
      </dgm:t>
    </dgm:pt>
    <dgm:pt modelId="{064C7523-88A9-4FFF-B375-0A04F816D661}" type="parTrans" cxnId="{8F52F63D-A9E9-4151-AAF7-E12779B5AD70}">
      <dgm:prSet/>
      <dgm:spPr/>
      <dgm:t>
        <a:bodyPr/>
        <a:lstStyle/>
        <a:p>
          <a:endParaRPr lang="en-US"/>
        </a:p>
      </dgm:t>
    </dgm:pt>
    <dgm:pt modelId="{D4106D63-EE83-461F-971F-BBA44F512B3E}" type="sibTrans" cxnId="{8F52F63D-A9E9-4151-AAF7-E12779B5AD70}">
      <dgm:prSet/>
      <dgm:spPr/>
      <dgm:t>
        <a:bodyPr/>
        <a:lstStyle/>
        <a:p>
          <a:endParaRPr lang="en-US"/>
        </a:p>
      </dgm:t>
    </dgm:pt>
    <dgm:pt modelId="{5C02A0F5-55D0-4250-8276-4AA451C6D038}">
      <dgm:prSet phldrT="[Text]" custT="1"/>
      <dgm:spPr/>
      <dgm:t>
        <a:bodyPr/>
        <a:lstStyle/>
        <a:p>
          <a:r>
            <a:rPr lang="en-US" sz="1200" dirty="0">
              <a:latin typeface="Cinzel"/>
            </a:rPr>
            <a:t>set distribution parameters</a:t>
          </a:r>
        </a:p>
      </dgm:t>
    </dgm:pt>
    <dgm:pt modelId="{BD575E54-331D-44B3-B224-6645E352C284}" type="parTrans" cxnId="{69383F12-CC17-4FA9-A128-415140A7B806}">
      <dgm:prSet/>
      <dgm:spPr/>
      <dgm:t>
        <a:bodyPr/>
        <a:lstStyle/>
        <a:p>
          <a:endParaRPr lang="en-US"/>
        </a:p>
      </dgm:t>
    </dgm:pt>
    <dgm:pt modelId="{00AC7AEF-DFAB-4531-84EE-878D643EA4F9}" type="sibTrans" cxnId="{69383F12-CC17-4FA9-A128-415140A7B806}">
      <dgm:prSet/>
      <dgm:spPr/>
      <dgm:t>
        <a:bodyPr/>
        <a:lstStyle/>
        <a:p>
          <a:endParaRPr lang="en-US"/>
        </a:p>
      </dgm:t>
    </dgm:pt>
    <dgm:pt modelId="{DEDBA23C-3465-4B81-8267-B753BC089994}">
      <dgm:prSet phldrT="[Text]" custT="1"/>
      <dgm:spPr/>
      <dgm:t>
        <a:bodyPr/>
        <a:lstStyle/>
        <a:p>
          <a:r>
            <a:rPr lang="en-US" sz="1200" dirty="0">
              <a:latin typeface="Cinzel"/>
            </a:rPr>
            <a:t>add component line</a:t>
          </a:r>
        </a:p>
      </dgm:t>
    </dgm:pt>
    <dgm:pt modelId="{A0B4A66E-1501-4846-BD25-15A0F54ACB34}" type="parTrans" cxnId="{B0DFD449-AB10-4B0D-B3F6-2A7603446A8E}">
      <dgm:prSet/>
      <dgm:spPr/>
      <dgm:t>
        <a:bodyPr/>
        <a:lstStyle/>
        <a:p>
          <a:endParaRPr lang="en-US"/>
        </a:p>
      </dgm:t>
    </dgm:pt>
    <dgm:pt modelId="{051F4455-0C23-46FA-88C4-4717A25C31FD}" type="sibTrans" cxnId="{B0DFD449-AB10-4B0D-B3F6-2A7603446A8E}">
      <dgm:prSet/>
      <dgm:spPr/>
      <dgm:t>
        <a:bodyPr/>
        <a:lstStyle/>
        <a:p>
          <a:endParaRPr lang="en-US"/>
        </a:p>
      </dgm:t>
    </dgm:pt>
    <dgm:pt modelId="{1FDDB3A2-27DD-4710-86AE-B2E6C37AC803}">
      <dgm:prSet phldrT="[Text]" custT="1"/>
      <dgm:spPr/>
      <dgm:t>
        <a:bodyPr/>
        <a:lstStyle/>
        <a:p>
          <a:r>
            <a:rPr lang="en-US" sz="1200" dirty="0">
              <a:latin typeface="Cinzel"/>
            </a:rPr>
            <a:t>if curve fitting achieved proceed to next stage</a:t>
          </a:r>
        </a:p>
      </dgm:t>
    </dgm:pt>
    <dgm:pt modelId="{25B72EFE-8984-41C0-99DA-12B89ECC3B87}" type="parTrans" cxnId="{6B5A739A-4B9B-458D-B42F-94D023CC679C}">
      <dgm:prSet/>
      <dgm:spPr/>
      <dgm:t>
        <a:bodyPr/>
        <a:lstStyle/>
        <a:p>
          <a:endParaRPr lang="en-US"/>
        </a:p>
      </dgm:t>
    </dgm:pt>
    <dgm:pt modelId="{10EDA00B-4F38-49D7-B2D8-03E029BA20AF}" type="sibTrans" cxnId="{6B5A739A-4B9B-458D-B42F-94D023CC679C}">
      <dgm:prSet/>
      <dgm:spPr/>
      <dgm:t>
        <a:bodyPr/>
        <a:lstStyle/>
        <a:p>
          <a:endParaRPr lang="en-US"/>
        </a:p>
      </dgm:t>
    </dgm:pt>
    <dgm:pt modelId="{60232907-4903-4EA0-A184-4E62FD34EC71}">
      <dgm:prSet phldrT="[Text]"/>
      <dgm:spPr/>
      <dgm:t>
        <a:bodyPr/>
        <a:lstStyle/>
        <a:p>
          <a:r>
            <a:rPr lang="en-US" dirty="0">
              <a:latin typeface="Cinzel"/>
            </a:rPr>
            <a:t>create report</a:t>
          </a:r>
        </a:p>
      </dgm:t>
    </dgm:pt>
    <dgm:pt modelId="{28B3C686-6E58-41CC-B406-F31219CFD922}" type="sibTrans" cxnId="{B94B33CA-B56E-4286-9280-084DA47B4862}">
      <dgm:prSet/>
      <dgm:spPr/>
      <dgm:t>
        <a:bodyPr/>
        <a:lstStyle/>
        <a:p>
          <a:endParaRPr lang="en-US"/>
        </a:p>
      </dgm:t>
    </dgm:pt>
    <dgm:pt modelId="{49B0CDBE-B7E8-4BE5-9A1B-14ED210AF0CB}" type="parTrans" cxnId="{B94B33CA-B56E-4286-9280-084DA47B4862}">
      <dgm:prSet/>
      <dgm:spPr/>
      <dgm:t>
        <a:bodyPr/>
        <a:lstStyle/>
        <a:p>
          <a:endParaRPr lang="en-US"/>
        </a:p>
      </dgm:t>
    </dgm:pt>
    <dgm:pt modelId="{361FC84E-9BE5-44D1-BF5E-90DBCBE12BDD}">
      <dgm:prSet phldrT="[Text]"/>
      <dgm:spPr/>
      <dgm:t>
        <a:bodyPr/>
        <a:lstStyle/>
        <a:p>
          <a:r>
            <a:rPr lang="en-US" dirty="0">
              <a:latin typeface="Cinzel"/>
            </a:rPr>
            <a:t>export results, plots and </a:t>
          </a:r>
          <a:r>
            <a:rPr lang="en-US" dirty="0" err="1">
              <a:latin typeface="Cinzel"/>
            </a:rPr>
            <a:t>and</a:t>
          </a:r>
          <a:r>
            <a:rPr lang="en-US" dirty="0">
              <a:latin typeface="Cinzel"/>
            </a:rPr>
            <a:t> statistical checks calculations</a:t>
          </a:r>
        </a:p>
      </dgm:t>
    </dgm:pt>
    <dgm:pt modelId="{BB593EAF-9F1F-4D53-A30D-498A024438B6}" type="sibTrans" cxnId="{C9512E98-C5D9-4F48-B65F-14DBFCE90C0A}">
      <dgm:prSet/>
      <dgm:spPr/>
      <dgm:t>
        <a:bodyPr/>
        <a:lstStyle/>
        <a:p>
          <a:endParaRPr lang="en-US"/>
        </a:p>
      </dgm:t>
    </dgm:pt>
    <dgm:pt modelId="{4E076E1A-1C79-453F-BC92-ABBE1A43D29F}" type="parTrans" cxnId="{C9512E98-C5D9-4F48-B65F-14DBFCE90C0A}">
      <dgm:prSet/>
      <dgm:spPr/>
      <dgm:t>
        <a:bodyPr/>
        <a:lstStyle/>
        <a:p>
          <a:endParaRPr lang="en-US"/>
        </a:p>
      </dgm:t>
    </dgm:pt>
    <dgm:pt modelId="{CF454DF0-3D1E-4D4E-A327-EB603E7814ED}">
      <dgm:prSet phldrT="[Text]"/>
      <dgm:spPr/>
      <dgm:t>
        <a:bodyPr/>
        <a:lstStyle/>
        <a:p>
          <a:r>
            <a:rPr lang="en-US" dirty="0">
              <a:latin typeface="Cinzel"/>
            </a:rPr>
            <a:t>calculate physical </a:t>
          </a:r>
          <a:r>
            <a:rPr lang="en-US" dirty="0" err="1">
              <a:latin typeface="Cinzel"/>
            </a:rPr>
            <a:t>paramaters</a:t>
          </a:r>
          <a:endParaRPr lang="en-US" dirty="0">
            <a:latin typeface="Cinzel"/>
          </a:endParaRPr>
        </a:p>
      </dgm:t>
    </dgm:pt>
    <dgm:pt modelId="{82C99E21-4A87-4175-BBA9-38B31346A2B4}" type="sibTrans" cxnId="{F9696390-460F-4021-BA63-F5838AEA697A}">
      <dgm:prSet/>
      <dgm:spPr/>
      <dgm:t>
        <a:bodyPr/>
        <a:lstStyle/>
        <a:p>
          <a:endParaRPr lang="en-US"/>
        </a:p>
      </dgm:t>
    </dgm:pt>
    <dgm:pt modelId="{1EAAA312-0CAA-47F5-99F0-DA4EAAF5D289}" type="parTrans" cxnId="{F9696390-460F-4021-BA63-F5838AEA697A}">
      <dgm:prSet/>
      <dgm:spPr/>
      <dgm:t>
        <a:bodyPr/>
        <a:lstStyle/>
        <a:p>
          <a:endParaRPr lang="en-US"/>
        </a:p>
      </dgm:t>
    </dgm:pt>
    <dgm:pt modelId="{B1B90EBF-ED83-4DDB-9CF6-1F6956AA2F3C}">
      <dgm:prSet phldrT="[Text]"/>
      <dgm:spPr/>
      <dgm:t>
        <a:bodyPr/>
        <a:lstStyle/>
        <a:p>
          <a:r>
            <a:rPr lang="en-US" dirty="0">
              <a:latin typeface="Cinzel"/>
            </a:rPr>
            <a:t>compute &amp; export</a:t>
          </a:r>
        </a:p>
      </dgm:t>
    </dgm:pt>
    <dgm:pt modelId="{4E17AE05-4E26-4587-9B27-2E1F64839297}" type="sibTrans" cxnId="{B7E31CCA-08A2-495D-9589-CBECA284FD2E}">
      <dgm:prSet/>
      <dgm:spPr/>
      <dgm:t>
        <a:bodyPr/>
        <a:lstStyle/>
        <a:p>
          <a:endParaRPr lang="en-US"/>
        </a:p>
      </dgm:t>
    </dgm:pt>
    <dgm:pt modelId="{2028C91D-E62C-49D3-AE28-7F9A157E2012}" type="parTrans" cxnId="{B7E31CCA-08A2-495D-9589-CBECA284FD2E}">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D93157B3-6BD6-4BBD-AB35-04EA913C4212}" type="pres">
      <dgm:prSet presAssocID="{FEABB635-A643-402B-A213-09305AEA3292}" presName="composite1" presStyleCnt="0"/>
      <dgm:spPr/>
    </dgm:pt>
    <dgm:pt modelId="{4FB377FE-CC3A-40DE-8AF9-E6721354D70F}" type="pres">
      <dgm:prSet presAssocID="{FEABB635-A643-402B-A213-09305AEA3292}" presName="dummyNode1" presStyleLbl="node1" presStyleIdx="0" presStyleCnt="2"/>
      <dgm:spPr/>
    </dgm:pt>
    <dgm:pt modelId="{63266124-E263-4AA2-9EA1-B76A40BF7814}" type="pres">
      <dgm:prSet presAssocID="{FEABB635-A643-402B-A213-09305AEA3292}" presName="childNode1" presStyleLbl="bgAcc1" presStyleIdx="0" presStyleCnt="2" custLinFactNeighborX="-62637" custLinFactNeighborY="-5584">
        <dgm:presLayoutVars>
          <dgm:bulletEnabled val="1"/>
        </dgm:presLayoutVars>
      </dgm:prSet>
      <dgm:spPr/>
      <dgm:t>
        <a:bodyPr/>
        <a:lstStyle/>
        <a:p>
          <a:endParaRPr lang="en-US"/>
        </a:p>
      </dgm:t>
    </dgm:pt>
    <dgm:pt modelId="{0FDDAB08-A067-4F64-9538-331E02A1B403}" type="pres">
      <dgm:prSet presAssocID="{FEABB635-A643-402B-A213-09305AEA3292}" presName="childNode1tx" presStyleLbl="bgAcc1" presStyleIdx="0" presStyleCnt="2">
        <dgm:presLayoutVars>
          <dgm:bulletEnabled val="1"/>
        </dgm:presLayoutVars>
      </dgm:prSet>
      <dgm:spPr/>
      <dgm:t>
        <a:bodyPr/>
        <a:lstStyle/>
        <a:p>
          <a:endParaRPr lang="en-US"/>
        </a:p>
      </dgm:t>
    </dgm:pt>
    <dgm:pt modelId="{448EB569-3723-454A-912D-BA92D7A5F3A8}" type="pres">
      <dgm:prSet presAssocID="{FEABB635-A643-402B-A213-09305AEA3292}" presName="parentNode1" presStyleLbl="node1" presStyleIdx="0" presStyleCnt="2" custLinFactNeighborX="-45596" custLinFactNeighborY="-1303">
        <dgm:presLayoutVars>
          <dgm:chMax val="1"/>
          <dgm:bulletEnabled val="1"/>
        </dgm:presLayoutVars>
      </dgm:prSet>
      <dgm:spPr/>
      <dgm:t>
        <a:bodyPr/>
        <a:lstStyle/>
        <a:p>
          <a:endParaRPr lang="en-US"/>
        </a:p>
      </dgm:t>
    </dgm:pt>
    <dgm:pt modelId="{AD5CBE60-F61F-4821-89E8-20C37CE61058}" type="pres">
      <dgm:prSet presAssocID="{FEABB635-A643-402B-A213-09305AEA3292}" presName="connSite1" presStyleCnt="0"/>
      <dgm:spPr/>
    </dgm:pt>
    <dgm:pt modelId="{E33CE0F8-D11A-4ECF-859E-ACC67ACFA802}" type="pres">
      <dgm:prSet presAssocID="{CEF8EB7C-06F9-43DA-8BDC-5D1CF1F59023}" presName="Name9" presStyleLbl="sibTrans2D1" presStyleIdx="0" presStyleCnt="1" custAng="1490362" custLinFactNeighborX="-9202" custLinFactNeighborY="17457"/>
      <dgm:spPr/>
      <dgm:t>
        <a:bodyPr/>
        <a:lstStyle/>
        <a:p>
          <a:endParaRPr lang="en-US"/>
        </a:p>
      </dgm:t>
    </dgm:pt>
    <dgm:pt modelId="{23354A15-70FB-4E0A-8413-2BE2F84E4F84}" type="pres">
      <dgm:prSet presAssocID="{B1B90EBF-ED83-4DDB-9CF6-1F6956AA2F3C}" presName="composite2" presStyleCnt="0"/>
      <dgm:spPr/>
    </dgm:pt>
    <dgm:pt modelId="{59B4EF7A-2A02-4FA1-AC38-4054100662D4}" type="pres">
      <dgm:prSet presAssocID="{B1B90EBF-ED83-4DDB-9CF6-1F6956AA2F3C}" presName="dummyNode2" presStyleLbl="node1" presStyleIdx="0" presStyleCnt="2"/>
      <dgm:spPr/>
    </dgm:pt>
    <dgm:pt modelId="{97776A4B-75B8-4216-9530-A70A8A6A0CA3}" type="pres">
      <dgm:prSet presAssocID="{B1B90EBF-ED83-4DDB-9CF6-1F6956AA2F3C}" presName="childNode2" presStyleLbl="bgAcc1" presStyleIdx="1" presStyleCnt="2">
        <dgm:presLayoutVars>
          <dgm:bulletEnabled val="1"/>
        </dgm:presLayoutVars>
      </dgm:prSet>
      <dgm:spPr/>
      <dgm:t>
        <a:bodyPr/>
        <a:lstStyle/>
        <a:p>
          <a:endParaRPr lang="en-US"/>
        </a:p>
      </dgm:t>
    </dgm:pt>
    <dgm:pt modelId="{CA9A70A6-317E-41F9-9937-00A97E9D8119}" type="pres">
      <dgm:prSet presAssocID="{B1B90EBF-ED83-4DDB-9CF6-1F6956AA2F3C}" presName="childNode2tx" presStyleLbl="bgAcc1" presStyleIdx="1" presStyleCnt="2">
        <dgm:presLayoutVars>
          <dgm:bulletEnabled val="1"/>
        </dgm:presLayoutVars>
      </dgm:prSet>
      <dgm:spPr/>
      <dgm:t>
        <a:bodyPr/>
        <a:lstStyle/>
        <a:p>
          <a:endParaRPr lang="en-US"/>
        </a:p>
      </dgm:t>
    </dgm:pt>
    <dgm:pt modelId="{AFA504F4-5E6C-4859-B5E2-58858378B0E4}" type="pres">
      <dgm:prSet presAssocID="{B1B90EBF-ED83-4DDB-9CF6-1F6956AA2F3C}" presName="parentNode2" presStyleLbl="node1" presStyleIdx="1" presStyleCnt="2" custLinFactY="31832" custLinFactNeighborX="-15343" custLinFactNeighborY="100000">
        <dgm:presLayoutVars>
          <dgm:chMax val="0"/>
          <dgm:bulletEnabled val="1"/>
        </dgm:presLayoutVars>
      </dgm:prSet>
      <dgm:spPr/>
      <dgm:t>
        <a:bodyPr/>
        <a:lstStyle/>
        <a:p>
          <a:endParaRPr lang="en-US"/>
        </a:p>
      </dgm:t>
    </dgm:pt>
    <dgm:pt modelId="{BE64B1B2-B56F-416C-90F2-BFF6C5B5B0F0}" type="pres">
      <dgm:prSet presAssocID="{B1B90EBF-ED83-4DDB-9CF6-1F6956AA2F3C}" presName="connSite2" presStyleCnt="0"/>
      <dgm:spPr/>
    </dgm:pt>
  </dgm:ptLst>
  <dgm:cxnLst>
    <dgm:cxn modelId="{BF782A69-0F39-4A69-9A5B-B4CE9F7DDAB5}" type="presOf" srcId="{D16AF8BA-088D-4011-8E35-423BF85B20E7}" destId="{0FDDAB08-A067-4F64-9538-331E02A1B403}" srcOrd="1" destOrd="1" presId="urn:microsoft.com/office/officeart/2005/8/layout/hProcess4"/>
    <dgm:cxn modelId="{6B5A739A-4B9B-458D-B42F-94D023CC679C}" srcId="{FEABB635-A643-402B-A213-09305AEA3292}" destId="{1FDDB3A2-27DD-4710-86AE-B2E6C37AC803}" srcOrd="4" destOrd="0" parTransId="{25B72EFE-8984-41C0-99DA-12B89ECC3B87}" sibTransId="{10EDA00B-4F38-49D7-B2D8-03E029BA20AF}"/>
    <dgm:cxn modelId="{B94B33CA-B56E-4286-9280-084DA47B4862}" srcId="{B1B90EBF-ED83-4DDB-9CF6-1F6956AA2F3C}" destId="{60232907-4903-4EA0-A184-4E62FD34EC71}" srcOrd="2" destOrd="0" parTransId="{49B0CDBE-B7E8-4BE5-9A1B-14ED210AF0CB}" sibTransId="{28B3C686-6E58-41CC-B406-F31219CFD922}"/>
    <dgm:cxn modelId="{079DBDA1-9714-4545-A230-3D77F039F5A3}" type="presOf" srcId="{1FDDB3A2-27DD-4710-86AE-B2E6C37AC803}" destId="{63266124-E263-4AA2-9EA1-B76A40BF7814}" srcOrd="0" destOrd="4" presId="urn:microsoft.com/office/officeart/2005/8/layout/hProcess4"/>
    <dgm:cxn modelId="{A10DDD0D-7683-4D85-B025-AFA06816025D}" type="presOf" srcId="{B2B37044-FF50-425C-9804-C0409A5F044D}" destId="{DB1A5B4B-0CEE-4039-B728-FE2A88FAD358}" srcOrd="0" destOrd="0" presId="urn:microsoft.com/office/officeart/2005/8/layout/hProcess4"/>
    <dgm:cxn modelId="{E81E8A34-CD40-4EBC-B55D-035743D51719}" type="presOf" srcId="{70AC9043-73B8-4AB0-90B9-B559AECD23E6}" destId="{0FDDAB08-A067-4F64-9538-331E02A1B403}" srcOrd="1" destOrd="0" presId="urn:microsoft.com/office/officeart/2005/8/layout/hProcess4"/>
    <dgm:cxn modelId="{8F52F63D-A9E9-4151-AAF7-E12779B5AD70}" srcId="{FEABB635-A643-402B-A213-09305AEA3292}" destId="{D16AF8BA-088D-4011-8E35-423BF85B20E7}" srcOrd="1" destOrd="0" parTransId="{064C7523-88A9-4FFF-B375-0A04F816D661}" sibTransId="{D4106D63-EE83-461F-971F-BBA44F512B3E}"/>
    <dgm:cxn modelId="{3685E2B7-8BD9-40F9-BA1B-07C7946F89AF}" type="presOf" srcId="{D16AF8BA-088D-4011-8E35-423BF85B20E7}" destId="{63266124-E263-4AA2-9EA1-B76A40BF7814}" srcOrd="0" destOrd="1" presId="urn:microsoft.com/office/officeart/2005/8/layout/hProcess4"/>
    <dgm:cxn modelId="{A44AC042-407C-4D61-A4F3-A0D31AAC300C}" srcId="{B2B37044-FF50-425C-9804-C0409A5F044D}" destId="{FEABB635-A643-402B-A213-09305AEA3292}" srcOrd="0" destOrd="0" parTransId="{79648E8E-965C-40DB-8364-B0BA807EA518}" sibTransId="{CEF8EB7C-06F9-43DA-8BDC-5D1CF1F59023}"/>
    <dgm:cxn modelId="{7FBE90EF-9F58-4E85-8AF0-9EF726D8A8DB}" type="presOf" srcId="{5C02A0F5-55D0-4250-8276-4AA451C6D038}" destId="{63266124-E263-4AA2-9EA1-B76A40BF7814}" srcOrd="0" destOrd="2" presId="urn:microsoft.com/office/officeart/2005/8/layout/hProcess4"/>
    <dgm:cxn modelId="{5CFD8970-01F0-4F60-98AE-AAE6AAAD79CB}" type="presOf" srcId="{FEABB635-A643-402B-A213-09305AEA3292}" destId="{448EB569-3723-454A-912D-BA92D7A5F3A8}" srcOrd="0" destOrd="0" presId="urn:microsoft.com/office/officeart/2005/8/layout/hProcess4"/>
    <dgm:cxn modelId="{26EB740F-F2AD-45F0-AAA8-B90029C65A03}" srcId="{FEABB635-A643-402B-A213-09305AEA3292}" destId="{70AC9043-73B8-4AB0-90B9-B559AECD23E6}" srcOrd="0" destOrd="0" parTransId="{22F7A2A9-EB9C-45ED-8CBE-E2687765DDC9}" sibTransId="{E14AFAF8-8C59-419C-93D0-6F18DC2E7B82}"/>
    <dgm:cxn modelId="{4AF211F9-D427-4CAD-92F6-DB40E2943B36}" type="presOf" srcId="{1FDDB3A2-27DD-4710-86AE-B2E6C37AC803}" destId="{0FDDAB08-A067-4F64-9538-331E02A1B403}" srcOrd="1" destOrd="4" presId="urn:microsoft.com/office/officeart/2005/8/layout/hProcess4"/>
    <dgm:cxn modelId="{EDC5419D-294B-408D-95AB-7CEC20093095}" type="presOf" srcId="{60232907-4903-4EA0-A184-4E62FD34EC71}" destId="{CA9A70A6-317E-41F9-9937-00A97E9D8119}" srcOrd="1" destOrd="2" presId="urn:microsoft.com/office/officeart/2005/8/layout/hProcess4"/>
    <dgm:cxn modelId="{78D1A343-512D-4D1D-B956-E698DC7AFDDE}" type="presOf" srcId="{70AC9043-73B8-4AB0-90B9-B559AECD23E6}" destId="{63266124-E263-4AA2-9EA1-B76A40BF7814}" srcOrd="0" destOrd="0" presId="urn:microsoft.com/office/officeart/2005/8/layout/hProcess4"/>
    <dgm:cxn modelId="{69383F12-CC17-4FA9-A128-415140A7B806}" srcId="{FEABB635-A643-402B-A213-09305AEA3292}" destId="{5C02A0F5-55D0-4250-8276-4AA451C6D038}" srcOrd="2" destOrd="0" parTransId="{BD575E54-331D-44B3-B224-6645E352C284}" sibTransId="{00AC7AEF-DFAB-4531-84EE-878D643EA4F9}"/>
    <dgm:cxn modelId="{74FEB3BF-5AB1-4D34-87C3-9C466AF82A35}" type="presOf" srcId="{CF454DF0-3D1E-4D4E-A327-EB603E7814ED}" destId="{CA9A70A6-317E-41F9-9937-00A97E9D8119}" srcOrd="1" destOrd="0" presId="urn:microsoft.com/office/officeart/2005/8/layout/hProcess4"/>
    <dgm:cxn modelId="{C9512E98-C5D9-4F48-B65F-14DBFCE90C0A}" srcId="{B1B90EBF-ED83-4DDB-9CF6-1F6956AA2F3C}" destId="{361FC84E-9BE5-44D1-BF5E-90DBCBE12BDD}" srcOrd="1" destOrd="0" parTransId="{4E076E1A-1C79-453F-BC92-ABBE1A43D29F}" sibTransId="{BB593EAF-9F1F-4D53-A30D-498A024438B6}"/>
    <dgm:cxn modelId="{B0DFD449-AB10-4B0D-B3F6-2A7603446A8E}" srcId="{FEABB635-A643-402B-A213-09305AEA3292}" destId="{DEDBA23C-3465-4B81-8267-B753BC089994}" srcOrd="3" destOrd="0" parTransId="{A0B4A66E-1501-4846-BD25-15A0F54ACB34}" sibTransId="{051F4455-0C23-46FA-88C4-4717A25C31FD}"/>
    <dgm:cxn modelId="{1F345F76-BE69-4B17-9E46-E7671020F5DD}" type="presOf" srcId="{5C02A0F5-55D0-4250-8276-4AA451C6D038}" destId="{0FDDAB08-A067-4F64-9538-331E02A1B403}" srcOrd="1" destOrd="2" presId="urn:microsoft.com/office/officeart/2005/8/layout/hProcess4"/>
    <dgm:cxn modelId="{3FED02DD-A953-443F-9C20-99A41FD77670}" type="presOf" srcId="{361FC84E-9BE5-44D1-BF5E-90DBCBE12BDD}" destId="{CA9A70A6-317E-41F9-9937-00A97E9D8119}" srcOrd="1" destOrd="1" presId="urn:microsoft.com/office/officeart/2005/8/layout/hProcess4"/>
    <dgm:cxn modelId="{F9696390-460F-4021-BA63-F5838AEA697A}" srcId="{B1B90EBF-ED83-4DDB-9CF6-1F6956AA2F3C}" destId="{CF454DF0-3D1E-4D4E-A327-EB603E7814ED}" srcOrd="0" destOrd="0" parTransId="{1EAAA312-0CAA-47F5-99F0-DA4EAAF5D289}" sibTransId="{82C99E21-4A87-4175-BBA9-38B31346A2B4}"/>
    <dgm:cxn modelId="{E388998E-4899-4DA2-BC0F-8F4D448033EA}" type="presOf" srcId="{361FC84E-9BE5-44D1-BF5E-90DBCBE12BDD}" destId="{97776A4B-75B8-4216-9530-A70A8A6A0CA3}" srcOrd="0" destOrd="1" presId="urn:microsoft.com/office/officeart/2005/8/layout/hProcess4"/>
    <dgm:cxn modelId="{D3D9AED0-F5DD-49AF-8702-223BCEBD415D}" type="presOf" srcId="{B1B90EBF-ED83-4DDB-9CF6-1F6956AA2F3C}" destId="{AFA504F4-5E6C-4859-B5E2-58858378B0E4}" srcOrd="0" destOrd="0" presId="urn:microsoft.com/office/officeart/2005/8/layout/hProcess4"/>
    <dgm:cxn modelId="{B7E31CCA-08A2-495D-9589-CBECA284FD2E}" srcId="{B2B37044-FF50-425C-9804-C0409A5F044D}" destId="{B1B90EBF-ED83-4DDB-9CF6-1F6956AA2F3C}" srcOrd="1" destOrd="0" parTransId="{2028C91D-E62C-49D3-AE28-7F9A157E2012}" sibTransId="{4E17AE05-4E26-4587-9B27-2E1F64839297}"/>
    <dgm:cxn modelId="{58D93AC0-E514-449E-BBDF-8874112C26A8}" type="presOf" srcId="{DEDBA23C-3465-4B81-8267-B753BC089994}" destId="{63266124-E263-4AA2-9EA1-B76A40BF7814}" srcOrd="0" destOrd="3" presId="urn:microsoft.com/office/officeart/2005/8/layout/hProcess4"/>
    <dgm:cxn modelId="{39BE7AF3-AF58-4A7A-A74B-B4DC281D1C91}" type="presOf" srcId="{DEDBA23C-3465-4B81-8267-B753BC089994}" destId="{0FDDAB08-A067-4F64-9538-331E02A1B403}" srcOrd="1" destOrd="3" presId="urn:microsoft.com/office/officeart/2005/8/layout/hProcess4"/>
    <dgm:cxn modelId="{CFAB06D2-CAD7-431E-994A-EBB76C240D10}" type="presOf" srcId="{CF454DF0-3D1E-4D4E-A327-EB603E7814ED}" destId="{97776A4B-75B8-4216-9530-A70A8A6A0CA3}" srcOrd="0" destOrd="0" presId="urn:microsoft.com/office/officeart/2005/8/layout/hProcess4"/>
    <dgm:cxn modelId="{31424209-C7DA-433D-B073-8259E03E1F0E}" type="presOf" srcId="{CEF8EB7C-06F9-43DA-8BDC-5D1CF1F59023}" destId="{E33CE0F8-D11A-4ECF-859E-ACC67ACFA802}" srcOrd="0" destOrd="0" presId="urn:microsoft.com/office/officeart/2005/8/layout/hProcess4"/>
    <dgm:cxn modelId="{5A756DF7-C275-4FF1-8ADB-AB452636557B}" type="presOf" srcId="{60232907-4903-4EA0-A184-4E62FD34EC71}" destId="{97776A4B-75B8-4216-9530-A70A8A6A0CA3}" srcOrd="0" destOrd="2" presId="urn:microsoft.com/office/officeart/2005/8/layout/hProcess4"/>
    <dgm:cxn modelId="{A5482A05-A5D0-49C6-B2C8-E84E2757BA4A}" type="presParOf" srcId="{DB1A5B4B-0CEE-4039-B728-FE2A88FAD358}" destId="{5C7CAA97-1E53-4C99-B582-8B2073519C27}" srcOrd="0" destOrd="0" presId="urn:microsoft.com/office/officeart/2005/8/layout/hProcess4"/>
    <dgm:cxn modelId="{8A702B64-EA9D-40A5-8029-C50C9006FC7D}" type="presParOf" srcId="{DB1A5B4B-0CEE-4039-B728-FE2A88FAD358}" destId="{FBE0D732-93F0-446A-AA12-F4970C2CF181}" srcOrd="1" destOrd="0" presId="urn:microsoft.com/office/officeart/2005/8/layout/hProcess4"/>
    <dgm:cxn modelId="{47F313B7-1033-46AE-8571-7D0C6DCFA61F}" type="presParOf" srcId="{DB1A5B4B-0CEE-4039-B728-FE2A88FAD358}" destId="{0810089E-662D-4915-B838-4BBA64B3E459}" srcOrd="2" destOrd="0" presId="urn:microsoft.com/office/officeart/2005/8/layout/hProcess4"/>
    <dgm:cxn modelId="{6D82F272-C276-401C-90C4-2EDEAF4510B8}" type="presParOf" srcId="{0810089E-662D-4915-B838-4BBA64B3E459}" destId="{D93157B3-6BD6-4BBD-AB35-04EA913C4212}" srcOrd="0" destOrd="0" presId="urn:microsoft.com/office/officeart/2005/8/layout/hProcess4"/>
    <dgm:cxn modelId="{DA1590B4-CC55-47C8-B04F-6695EBC8D231}" type="presParOf" srcId="{D93157B3-6BD6-4BBD-AB35-04EA913C4212}" destId="{4FB377FE-CC3A-40DE-8AF9-E6721354D70F}" srcOrd="0" destOrd="0" presId="urn:microsoft.com/office/officeart/2005/8/layout/hProcess4"/>
    <dgm:cxn modelId="{4708A968-ED53-46B1-8970-21110129F785}" type="presParOf" srcId="{D93157B3-6BD6-4BBD-AB35-04EA913C4212}" destId="{63266124-E263-4AA2-9EA1-B76A40BF7814}" srcOrd="1" destOrd="0" presId="urn:microsoft.com/office/officeart/2005/8/layout/hProcess4"/>
    <dgm:cxn modelId="{DCD6A394-565C-48FA-A95A-89E8F874358E}" type="presParOf" srcId="{D93157B3-6BD6-4BBD-AB35-04EA913C4212}" destId="{0FDDAB08-A067-4F64-9538-331E02A1B403}" srcOrd="2" destOrd="0" presId="urn:microsoft.com/office/officeart/2005/8/layout/hProcess4"/>
    <dgm:cxn modelId="{A2975365-9769-4F6E-A251-459097A7AF16}" type="presParOf" srcId="{D93157B3-6BD6-4BBD-AB35-04EA913C4212}" destId="{448EB569-3723-454A-912D-BA92D7A5F3A8}" srcOrd="3" destOrd="0" presId="urn:microsoft.com/office/officeart/2005/8/layout/hProcess4"/>
    <dgm:cxn modelId="{AE6E1F2D-42D2-434A-B90A-70B2E322BBC7}" type="presParOf" srcId="{D93157B3-6BD6-4BBD-AB35-04EA913C4212}" destId="{AD5CBE60-F61F-4821-89E8-20C37CE61058}" srcOrd="4" destOrd="0" presId="urn:microsoft.com/office/officeart/2005/8/layout/hProcess4"/>
    <dgm:cxn modelId="{B1155530-C883-4B2F-AEF2-E1F16B99D590}" type="presParOf" srcId="{0810089E-662D-4915-B838-4BBA64B3E459}" destId="{E33CE0F8-D11A-4ECF-859E-ACC67ACFA802}" srcOrd="1" destOrd="0" presId="urn:microsoft.com/office/officeart/2005/8/layout/hProcess4"/>
    <dgm:cxn modelId="{C02E6AAA-7DD8-4447-93E1-E995152361E9}" type="presParOf" srcId="{0810089E-662D-4915-B838-4BBA64B3E459}" destId="{23354A15-70FB-4E0A-8413-2BE2F84E4F84}" srcOrd="2" destOrd="0" presId="urn:microsoft.com/office/officeart/2005/8/layout/hProcess4"/>
    <dgm:cxn modelId="{CFF0E41E-340C-4CA3-89BD-59E1F844259D}" type="presParOf" srcId="{23354A15-70FB-4E0A-8413-2BE2F84E4F84}" destId="{59B4EF7A-2A02-4FA1-AC38-4054100662D4}" srcOrd="0" destOrd="0" presId="urn:microsoft.com/office/officeart/2005/8/layout/hProcess4"/>
    <dgm:cxn modelId="{C224C89F-04A8-4A05-A641-7DB3A93463C1}" type="presParOf" srcId="{23354A15-70FB-4E0A-8413-2BE2F84E4F84}" destId="{97776A4B-75B8-4216-9530-A70A8A6A0CA3}" srcOrd="1" destOrd="0" presId="urn:microsoft.com/office/officeart/2005/8/layout/hProcess4"/>
    <dgm:cxn modelId="{CD492865-CC47-436E-AED5-0C96FD5FB22B}" type="presParOf" srcId="{23354A15-70FB-4E0A-8413-2BE2F84E4F84}" destId="{CA9A70A6-317E-41F9-9937-00A97E9D8119}" srcOrd="2" destOrd="0" presId="urn:microsoft.com/office/officeart/2005/8/layout/hProcess4"/>
    <dgm:cxn modelId="{F39B7B75-E7AF-42D9-8BA4-A7A0722C44EA}" type="presParOf" srcId="{23354A15-70FB-4E0A-8413-2BE2F84E4F84}" destId="{AFA504F4-5E6C-4859-B5E2-58858378B0E4}" srcOrd="3" destOrd="0" presId="urn:microsoft.com/office/officeart/2005/8/layout/hProcess4"/>
    <dgm:cxn modelId="{91DC85F4-ED8D-4DEE-B3BE-E9E3671D317B}" type="presParOf" srcId="{23354A15-70FB-4E0A-8413-2BE2F84E4F84}" destId="{BE64B1B2-B56F-416C-90F2-BFF6C5B5B0F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B37044-FF50-425C-9804-C0409A5F04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3712DA2-E7F6-42F3-87E9-E8FF709ACE12}">
      <dgm:prSet phldrT="[Text]"/>
      <dgm:spPr/>
      <dgm:t>
        <a:bodyPr/>
        <a:lstStyle/>
        <a:p>
          <a:r>
            <a:rPr lang="en-US" dirty="0">
              <a:latin typeface="Cinzel"/>
            </a:rPr>
            <a:t>spectrum preparation</a:t>
          </a:r>
        </a:p>
      </dgm:t>
    </dgm:pt>
    <dgm:pt modelId="{B9678205-6296-45BE-8139-23F9F870681F}" type="parTrans" cxnId="{3D212E67-5A4E-40F7-9AD0-65FD0783DDC8}">
      <dgm:prSet/>
      <dgm:spPr/>
      <dgm:t>
        <a:bodyPr/>
        <a:lstStyle/>
        <a:p>
          <a:endParaRPr lang="en-US"/>
        </a:p>
      </dgm:t>
    </dgm:pt>
    <dgm:pt modelId="{EAC1F2B2-3450-4FF2-AC5C-F117436195B9}" type="sibTrans" cxnId="{3D212E67-5A4E-40F7-9AD0-65FD0783DDC8}">
      <dgm:prSet/>
      <dgm:spPr/>
      <dgm:t>
        <a:bodyPr/>
        <a:lstStyle/>
        <a:p>
          <a:endParaRPr lang="en-US"/>
        </a:p>
      </dgm:t>
    </dgm:pt>
    <dgm:pt modelId="{08329885-E989-4207-BB3C-7E66EED9EB86}">
      <dgm:prSet phldrT="[Text]" custT="1"/>
      <dgm:spPr/>
      <dgm:t>
        <a:bodyPr/>
        <a:lstStyle/>
        <a:p>
          <a:r>
            <a:rPr lang="en-US" sz="1200" dirty="0">
              <a:latin typeface="Cinzel"/>
            </a:rPr>
            <a:t>import spectrum</a:t>
          </a:r>
        </a:p>
      </dgm:t>
    </dgm:pt>
    <dgm:pt modelId="{FC762FA7-4A4E-40D5-9DC7-CA0AEABD767B}" type="parTrans" cxnId="{3CCD5855-A431-4941-BD0D-8A1D1AC1735A}">
      <dgm:prSet/>
      <dgm:spPr/>
      <dgm:t>
        <a:bodyPr/>
        <a:lstStyle/>
        <a:p>
          <a:endParaRPr lang="en-US"/>
        </a:p>
      </dgm:t>
    </dgm:pt>
    <dgm:pt modelId="{4A484B56-8A7E-4C28-8FBE-C52B65E17B12}" type="sibTrans" cxnId="{3CCD5855-A431-4941-BD0D-8A1D1AC1735A}">
      <dgm:prSet/>
      <dgm:spPr/>
      <dgm:t>
        <a:bodyPr/>
        <a:lstStyle/>
        <a:p>
          <a:endParaRPr lang="en-US"/>
        </a:p>
      </dgm:t>
    </dgm:pt>
    <dgm:pt modelId="{FEABB635-A643-402B-A213-09305AEA3292}">
      <dgm:prSet phldrT="[Text]"/>
      <dgm:spPr/>
      <dgm:t>
        <a:bodyPr/>
        <a:lstStyle/>
        <a:p>
          <a:r>
            <a:rPr lang="en-US" dirty="0">
              <a:latin typeface="Cinzel"/>
            </a:rPr>
            <a:t>curve fitting process</a:t>
          </a:r>
        </a:p>
      </dgm:t>
    </dgm:pt>
    <dgm:pt modelId="{79648E8E-965C-40DB-8364-B0BA807EA518}" type="parTrans" cxnId="{A44AC042-407C-4D61-A4F3-A0D31AAC300C}">
      <dgm:prSet/>
      <dgm:spPr/>
      <dgm:t>
        <a:bodyPr/>
        <a:lstStyle/>
        <a:p>
          <a:endParaRPr lang="en-US"/>
        </a:p>
      </dgm:t>
    </dgm:pt>
    <dgm:pt modelId="{CEF8EB7C-06F9-43DA-8BDC-5D1CF1F59023}" type="sibTrans" cxnId="{A44AC042-407C-4D61-A4F3-A0D31AAC300C}">
      <dgm:prSet/>
      <dgm:spPr/>
      <dgm:t>
        <a:bodyPr/>
        <a:lstStyle/>
        <a:p>
          <a:endParaRPr lang="en-US"/>
        </a:p>
      </dgm:t>
    </dgm:pt>
    <dgm:pt modelId="{70AC9043-73B8-4AB0-90B9-B559AECD23E6}">
      <dgm:prSet phldrT="[Text]"/>
      <dgm:spPr/>
      <dgm:t>
        <a:bodyPr/>
        <a:lstStyle/>
        <a:p>
          <a:r>
            <a:rPr lang="en-US" dirty="0">
              <a:latin typeface="Cinzel"/>
            </a:rPr>
            <a:t>choose element</a:t>
          </a:r>
        </a:p>
      </dgm:t>
    </dgm:pt>
    <dgm:pt modelId="{22F7A2A9-EB9C-45ED-8CBE-E2687765DDC9}" type="parTrans" cxnId="{26EB740F-F2AD-45F0-AAA8-B90029C65A03}">
      <dgm:prSet/>
      <dgm:spPr/>
      <dgm:t>
        <a:bodyPr/>
        <a:lstStyle/>
        <a:p>
          <a:endParaRPr lang="en-US"/>
        </a:p>
      </dgm:t>
    </dgm:pt>
    <dgm:pt modelId="{E14AFAF8-8C59-419C-93D0-6F18DC2E7B82}" type="sibTrans" cxnId="{26EB740F-F2AD-45F0-AAA8-B90029C65A03}">
      <dgm:prSet/>
      <dgm:spPr/>
      <dgm:t>
        <a:bodyPr/>
        <a:lstStyle/>
        <a:p>
          <a:endParaRPr lang="en-US"/>
        </a:p>
      </dgm:t>
    </dgm:pt>
    <dgm:pt modelId="{B1B90EBF-ED83-4DDB-9CF6-1F6956AA2F3C}">
      <dgm:prSet phldrT="[Text]"/>
      <dgm:spPr/>
      <dgm:t>
        <a:bodyPr/>
        <a:lstStyle/>
        <a:p>
          <a:r>
            <a:rPr lang="en-US" dirty="0">
              <a:latin typeface="Cinzel"/>
            </a:rPr>
            <a:t>compute &amp; export</a:t>
          </a:r>
        </a:p>
      </dgm:t>
    </dgm:pt>
    <dgm:pt modelId="{2028C91D-E62C-49D3-AE28-7F9A157E2012}" type="parTrans" cxnId="{B7E31CCA-08A2-495D-9589-CBECA284FD2E}">
      <dgm:prSet/>
      <dgm:spPr/>
      <dgm:t>
        <a:bodyPr/>
        <a:lstStyle/>
        <a:p>
          <a:endParaRPr lang="en-US"/>
        </a:p>
      </dgm:t>
    </dgm:pt>
    <dgm:pt modelId="{4E17AE05-4E26-4587-9B27-2E1F64839297}" type="sibTrans" cxnId="{B7E31CCA-08A2-495D-9589-CBECA284FD2E}">
      <dgm:prSet/>
      <dgm:spPr/>
      <dgm:t>
        <a:bodyPr/>
        <a:lstStyle/>
        <a:p>
          <a:endParaRPr lang="en-US"/>
        </a:p>
      </dgm:t>
    </dgm:pt>
    <dgm:pt modelId="{CF454DF0-3D1E-4D4E-A327-EB603E7814ED}">
      <dgm:prSet phldrT="[Text]"/>
      <dgm:spPr/>
      <dgm:t>
        <a:bodyPr/>
        <a:lstStyle/>
        <a:p>
          <a:r>
            <a:rPr lang="en-US" dirty="0">
              <a:latin typeface="Cinzel"/>
            </a:rPr>
            <a:t>calculate physical </a:t>
          </a:r>
          <a:r>
            <a:rPr lang="en-US" dirty="0" smtClean="0">
              <a:latin typeface="Cinzel"/>
            </a:rPr>
            <a:t>parameters</a:t>
          </a:r>
          <a:endParaRPr lang="en-US" dirty="0">
            <a:latin typeface="Cinzel"/>
          </a:endParaRPr>
        </a:p>
      </dgm:t>
    </dgm:pt>
    <dgm:pt modelId="{1EAAA312-0CAA-47F5-99F0-DA4EAAF5D289}" type="parTrans" cxnId="{F9696390-460F-4021-BA63-F5838AEA697A}">
      <dgm:prSet/>
      <dgm:spPr/>
      <dgm:t>
        <a:bodyPr/>
        <a:lstStyle/>
        <a:p>
          <a:endParaRPr lang="en-US"/>
        </a:p>
      </dgm:t>
    </dgm:pt>
    <dgm:pt modelId="{82C99E21-4A87-4175-BBA9-38B31346A2B4}" type="sibTrans" cxnId="{F9696390-460F-4021-BA63-F5838AEA697A}">
      <dgm:prSet/>
      <dgm:spPr/>
      <dgm:t>
        <a:bodyPr/>
        <a:lstStyle/>
        <a:p>
          <a:endParaRPr lang="en-US"/>
        </a:p>
      </dgm:t>
    </dgm:pt>
    <dgm:pt modelId="{361FC84E-9BE5-44D1-BF5E-90DBCBE12BDD}">
      <dgm:prSet phldrT="[Text]"/>
      <dgm:spPr/>
      <dgm:t>
        <a:bodyPr/>
        <a:lstStyle/>
        <a:p>
          <a:r>
            <a:rPr lang="en-US" dirty="0">
              <a:latin typeface="Cinzel"/>
            </a:rPr>
            <a:t>export results, plots and </a:t>
          </a:r>
          <a:r>
            <a:rPr lang="en-US" dirty="0" smtClean="0">
              <a:latin typeface="Cinzel"/>
            </a:rPr>
            <a:t>statistical </a:t>
          </a:r>
          <a:r>
            <a:rPr lang="en-US" dirty="0">
              <a:latin typeface="Cinzel"/>
            </a:rPr>
            <a:t>checks calculations</a:t>
          </a:r>
        </a:p>
      </dgm:t>
    </dgm:pt>
    <dgm:pt modelId="{4E076E1A-1C79-453F-BC92-ABBE1A43D29F}" type="parTrans" cxnId="{C9512E98-C5D9-4F48-B65F-14DBFCE90C0A}">
      <dgm:prSet/>
      <dgm:spPr/>
      <dgm:t>
        <a:bodyPr/>
        <a:lstStyle/>
        <a:p>
          <a:endParaRPr lang="en-US"/>
        </a:p>
      </dgm:t>
    </dgm:pt>
    <dgm:pt modelId="{BB593EAF-9F1F-4D53-A30D-498A024438B6}" type="sibTrans" cxnId="{C9512E98-C5D9-4F48-B65F-14DBFCE90C0A}">
      <dgm:prSet/>
      <dgm:spPr/>
      <dgm:t>
        <a:bodyPr/>
        <a:lstStyle/>
        <a:p>
          <a:endParaRPr lang="en-US"/>
        </a:p>
      </dgm:t>
    </dgm:pt>
    <dgm:pt modelId="{B10C658A-C3AD-4C0D-8067-BE1943ABCB59}">
      <dgm:prSet phldrT="[Text]" custT="1"/>
      <dgm:spPr/>
      <dgm:t>
        <a:bodyPr/>
        <a:lstStyle/>
        <a:p>
          <a:r>
            <a:rPr lang="en-US" sz="1200" dirty="0">
              <a:latin typeface="Cinzel"/>
            </a:rPr>
            <a:t>redshift correction/smoothing</a:t>
          </a:r>
        </a:p>
      </dgm:t>
    </dgm:pt>
    <dgm:pt modelId="{B24C1D2E-86F1-433D-B477-32DC7E17B8C8}" type="parTrans" cxnId="{663533BA-497E-4CA0-A26B-D1E8738EF7B2}">
      <dgm:prSet/>
      <dgm:spPr/>
      <dgm:t>
        <a:bodyPr/>
        <a:lstStyle/>
        <a:p>
          <a:endParaRPr lang="en-US"/>
        </a:p>
      </dgm:t>
    </dgm:pt>
    <dgm:pt modelId="{272BD437-5D67-47B0-817D-A1A2A26F81CA}" type="sibTrans" cxnId="{663533BA-497E-4CA0-A26B-D1E8738EF7B2}">
      <dgm:prSet/>
      <dgm:spPr/>
      <dgm:t>
        <a:bodyPr/>
        <a:lstStyle/>
        <a:p>
          <a:endParaRPr lang="en-US"/>
        </a:p>
      </dgm:t>
    </dgm:pt>
    <dgm:pt modelId="{020FA89D-5ECA-4174-84E5-AA42CC8201EE}">
      <dgm:prSet phldrT="[Text]" custT="1"/>
      <dgm:spPr/>
      <dgm:t>
        <a:bodyPr/>
        <a:lstStyle/>
        <a:p>
          <a:r>
            <a:rPr lang="en-US" sz="1200" dirty="0">
              <a:latin typeface="Cinzel"/>
            </a:rPr>
            <a:t>focus on area of interest</a:t>
          </a:r>
        </a:p>
      </dgm:t>
    </dgm:pt>
    <dgm:pt modelId="{EF2CCAE7-9C5F-4FE1-802A-DE45E446A19F}" type="parTrans" cxnId="{A6F1B1E7-B4E9-4C91-915B-DF866FBCAF02}">
      <dgm:prSet/>
      <dgm:spPr/>
      <dgm:t>
        <a:bodyPr/>
        <a:lstStyle/>
        <a:p>
          <a:endParaRPr lang="en-US"/>
        </a:p>
      </dgm:t>
    </dgm:pt>
    <dgm:pt modelId="{C7E469E7-9856-480B-BEA9-41E9D4A7CA2E}" type="sibTrans" cxnId="{A6F1B1E7-B4E9-4C91-915B-DF866FBCAF02}">
      <dgm:prSet/>
      <dgm:spPr/>
      <dgm:t>
        <a:bodyPr/>
        <a:lstStyle/>
        <a:p>
          <a:endParaRPr lang="en-US"/>
        </a:p>
      </dgm:t>
    </dgm:pt>
    <dgm:pt modelId="{DE38E3A4-8317-41CD-90D2-CCEE3F82B7F2}">
      <dgm:prSet phldrT="[Text]" custT="1"/>
      <dgm:spPr/>
      <dgm:t>
        <a:bodyPr/>
        <a:lstStyle/>
        <a:p>
          <a:r>
            <a:rPr lang="en-US" sz="1200" dirty="0">
              <a:latin typeface="Cinzel"/>
            </a:rPr>
            <a:t>continuum line</a:t>
          </a:r>
        </a:p>
      </dgm:t>
    </dgm:pt>
    <dgm:pt modelId="{DEE78123-E439-42C9-BB4B-85E6C715A6C0}" type="parTrans" cxnId="{AFD70A10-47D1-4103-A955-4C73EE57BFB9}">
      <dgm:prSet/>
      <dgm:spPr/>
      <dgm:t>
        <a:bodyPr/>
        <a:lstStyle/>
        <a:p>
          <a:endParaRPr lang="en-US"/>
        </a:p>
      </dgm:t>
    </dgm:pt>
    <dgm:pt modelId="{EAB7A1D2-55E8-488A-9AE6-E6742BBA5DD3}" type="sibTrans" cxnId="{AFD70A10-47D1-4103-A955-4C73EE57BFB9}">
      <dgm:prSet/>
      <dgm:spPr/>
      <dgm:t>
        <a:bodyPr/>
        <a:lstStyle/>
        <a:p>
          <a:endParaRPr lang="en-US"/>
        </a:p>
      </dgm:t>
    </dgm:pt>
    <dgm:pt modelId="{30DFD2BA-FBAE-472B-B713-D6813208AF2E}">
      <dgm:prSet phldrT="[Text]" custT="1"/>
      <dgm:spPr/>
      <dgm:t>
        <a:bodyPr/>
        <a:lstStyle/>
        <a:p>
          <a:r>
            <a:rPr lang="en-US" sz="1200" dirty="0">
              <a:latin typeface="Cinzel"/>
            </a:rPr>
            <a:t>flux normalization</a:t>
          </a:r>
        </a:p>
      </dgm:t>
    </dgm:pt>
    <dgm:pt modelId="{44B930AE-38E1-4199-AA4D-22798BCB7CCE}" type="parTrans" cxnId="{79A760BB-E7F8-4A93-88AE-710402566CC3}">
      <dgm:prSet/>
      <dgm:spPr/>
      <dgm:t>
        <a:bodyPr/>
        <a:lstStyle/>
        <a:p>
          <a:endParaRPr lang="en-US"/>
        </a:p>
      </dgm:t>
    </dgm:pt>
    <dgm:pt modelId="{4031292F-979E-4D1F-91D1-488855F52989}" type="sibTrans" cxnId="{79A760BB-E7F8-4A93-88AE-710402566CC3}">
      <dgm:prSet/>
      <dgm:spPr/>
      <dgm:t>
        <a:bodyPr/>
        <a:lstStyle/>
        <a:p>
          <a:endParaRPr lang="en-US"/>
        </a:p>
      </dgm:t>
    </dgm:pt>
    <dgm:pt modelId="{D16AF8BA-088D-4011-8E35-423BF85B20E7}">
      <dgm:prSet phldrT="[Text]"/>
      <dgm:spPr/>
      <dgm:t>
        <a:bodyPr/>
        <a:lstStyle/>
        <a:p>
          <a:r>
            <a:rPr lang="en-US" dirty="0">
              <a:latin typeface="Cinzel"/>
            </a:rPr>
            <a:t>type (absorption/emission)</a:t>
          </a:r>
        </a:p>
      </dgm:t>
    </dgm:pt>
    <dgm:pt modelId="{064C7523-88A9-4FFF-B375-0A04F816D661}" type="parTrans" cxnId="{8F52F63D-A9E9-4151-AAF7-E12779B5AD70}">
      <dgm:prSet/>
      <dgm:spPr/>
      <dgm:t>
        <a:bodyPr/>
        <a:lstStyle/>
        <a:p>
          <a:endParaRPr lang="en-US"/>
        </a:p>
      </dgm:t>
    </dgm:pt>
    <dgm:pt modelId="{D4106D63-EE83-461F-971F-BBA44F512B3E}" type="sibTrans" cxnId="{8F52F63D-A9E9-4151-AAF7-E12779B5AD70}">
      <dgm:prSet/>
      <dgm:spPr/>
      <dgm:t>
        <a:bodyPr/>
        <a:lstStyle/>
        <a:p>
          <a:endParaRPr lang="en-US"/>
        </a:p>
      </dgm:t>
    </dgm:pt>
    <dgm:pt modelId="{5C02A0F5-55D0-4250-8276-4AA451C6D038}">
      <dgm:prSet phldrT="[Text]"/>
      <dgm:spPr/>
      <dgm:t>
        <a:bodyPr/>
        <a:lstStyle/>
        <a:p>
          <a:r>
            <a:rPr lang="en-US" dirty="0">
              <a:latin typeface="Cinzel"/>
            </a:rPr>
            <a:t>set distribution parameters</a:t>
          </a:r>
        </a:p>
      </dgm:t>
    </dgm:pt>
    <dgm:pt modelId="{BD575E54-331D-44B3-B224-6645E352C284}" type="parTrans" cxnId="{69383F12-CC17-4FA9-A128-415140A7B806}">
      <dgm:prSet/>
      <dgm:spPr/>
      <dgm:t>
        <a:bodyPr/>
        <a:lstStyle/>
        <a:p>
          <a:endParaRPr lang="en-US"/>
        </a:p>
      </dgm:t>
    </dgm:pt>
    <dgm:pt modelId="{00AC7AEF-DFAB-4531-84EE-878D643EA4F9}" type="sibTrans" cxnId="{69383F12-CC17-4FA9-A128-415140A7B806}">
      <dgm:prSet/>
      <dgm:spPr/>
      <dgm:t>
        <a:bodyPr/>
        <a:lstStyle/>
        <a:p>
          <a:endParaRPr lang="en-US"/>
        </a:p>
      </dgm:t>
    </dgm:pt>
    <dgm:pt modelId="{DEDBA23C-3465-4B81-8267-B753BC089994}">
      <dgm:prSet phldrT="[Text]"/>
      <dgm:spPr/>
      <dgm:t>
        <a:bodyPr/>
        <a:lstStyle/>
        <a:p>
          <a:r>
            <a:rPr lang="en-US" dirty="0">
              <a:latin typeface="Cinzel"/>
            </a:rPr>
            <a:t>add component line</a:t>
          </a:r>
        </a:p>
      </dgm:t>
    </dgm:pt>
    <dgm:pt modelId="{A0B4A66E-1501-4846-BD25-15A0F54ACB34}" type="parTrans" cxnId="{B0DFD449-AB10-4B0D-B3F6-2A7603446A8E}">
      <dgm:prSet/>
      <dgm:spPr/>
      <dgm:t>
        <a:bodyPr/>
        <a:lstStyle/>
        <a:p>
          <a:endParaRPr lang="en-US"/>
        </a:p>
      </dgm:t>
    </dgm:pt>
    <dgm:pt modelId="{051F4455-0C23-46FA-88C4-4717A25C31FD}" type="sibTrans" cxnId="{B0DFD449-AB10-4B0D-B3F6-2A7603446A8E}">
      <dgm:prSet/>
      <dgm:spPr/>
      <dgm:t>
        <a:bodyPr/>
        <a:lstStyle/>
        <a:p>
          <a:endParaRPr lang="en-US"/>
        </a:p>
      </dgm:t>
    </dgm:pt>
    <dgm:pt modelId="{1FDDB3A2-27DD-4710-86AE-B2E6C37AC803}">
      <dgm:prSet phldrT="[Text]"/>
      <dgm:spPr/>
      <dgm:t>
        <a:bodyPr/>
        <a:lstStyle/>
        <a:p>
          <a:r>
            <a:rPr lang="en-US" dirty="0">
              <a:latin typeface="Cinzel"/>
            </a:rPr>
            <a:t>if curve fitting achieved proceed to next stage</a:t>
          </a:r>
        </a:p>
      </dgm:t>
    </dgm:pt>
    <dgm:pt modelId="{25B72EFE-8984-41C0-99DA-12B89ECC3B87}" type="parTrans" cxnId="{6B5A739A-4B9B-458D-B42F-94D023CC679C}">
      <dgm:prSet/>
      <dgm:spPr/>
      <dgm:t>
        <a:bodyPr/>
        <a:lstStyle/>
        <a:p>
          <a:endParaRPr lang="en-US"/>
        </a:p>
      </dgm:t>
    </dgm:pt>
    <dgm:pt modelId="{10EDA00B-4F38-49D7-B2D8-03E029BA20AF}" type="sibTrans" cxnId="{6B5A739A-4B9B-458D-B42F-94D023CC679C}">
      <dgm:prSet/>
      <dgm:spPr/>
      <dgm:t>
        <a:bodyPr/>
        <a:lstStyle/>
        <a:p>
          <a:endParaRPr lang="en-US"/>
        </a:p>
      </dgm:t>
    </dgm:pt>
    <dgm:pt modelId="{60232907-4903-4EA0-A184-4E62FD34EC71}">
      <dgm:prSet phldrT="[Text]"/>
      <dgm:spPr/>
      <dgm:t>
        <a:bodyPr/>
        <a:lstStyle/>
        <a:p>
          <a:r>
            <a:rPr lang="en-US" dirty="0">
              <a:latin typeface="Cinzel"/>
            </a:rPr>
            <a:t>create report</a:t>
          </a:r>
        </a:p>
      </dgm:t>
    </dgm:pt>
    <dgm:pt modelId="{49B0CDBE-B7E8-4BE5-9A1B-14ED210AF0CB}" type="parTrans" cxnId="{B94B33CA-B56E-4286-9280-084DA47B4862}">
      <dgm:prSet/>
      <dgm:spPr/>
      <dgm:t>
        <a:bodyPr/>
        <a:lstStyle/>
        <a:p>
          <a:endParaRPr lang="en-US"/>
        </a:p>
      </dgm:t>
    </dgm:pt>
    <dgm:pt modelId="{28B3C686-6E58-41CC-B406-F31219CFD922}" type="sibTrans" cxnId="{B94B33CA-B56E-4286-9280-084DA47B4862}">
      <dgm:prSet/>
      <dgm:spPr/>
      <dgm:t>
        <a:bodyPr/>
        <a:lstStyle/>
        <a:p>
          <a:endParaRPr lang="en-US"/>
        </a:p>
      </dgm:t>
    </dgm:pt>
    <dgm:pt modelId="{DB1A5B4B-0CEE-4039-B728-FE2A88FAD358}" type="pres">
      <dgm:prSet presAssocID="{B2B37044-FF50-425C-9804-C0409A5F044D}" presName="Name0" presStyleCnt="0">
        <dgm:presLayoutVars>
          <dgm:dir/>
          <dgm:animLvl val="lvl"/>
          <dgm:resizeHandles val="exact"/>
        </dgm:presLayoutVars>
      </dgm:prSet>
      <dgm:spPr/>
      <dgm:t>
        <a:bodyPr/>
        <a:lstStyle/>
        <a:p>
          <a:endParaRPr lang="en-US"/>
        </a:p>
      </dgm:t>
    </dgm:pt>
    <dgm:pt modelId="{5C7CAA97-1E53-4C99-B582-8B2073519C27}" type="pres">
      <dgm:prSet presAssocID="{B2B37044-FF50-425C-9804-C0409A5F044D}" presName="tSp" presStyleCnt="0"/>
      <dgm:spPr/>
      <dgm:t>
        <a:bodyPr/>
        <a:lstStyle/>
        <a:p>
          <a:endParaRPr lang="en-US"/>
        </a:p>
      </dgm:t>
    </dgm:pt>
    <dgm:pt modelId="{FBE0D732-93F0-446A-AA12-F4970C2CF181}" type="pres">
      <dgm:prSet presAssocID="{B2B37044-FF50-425C-9804-C0409A5F044D}" presName="bSp" presStyleCnt="0"/>
      <dgm:spPr/>
      <dgm:t>
        <a:bodyPr/>
        <a:lstStyle/>
        <a:p>
          <a:endParaRPr lang="en-US"/>
        </a:p>
      </dgm:t>
    </dgm:pt>
    <dgm:pt modelId="{0810089E-662D-4915-B838-4BBA64B3E459}" type="pres">
      <dgm:prSet presAssocID="{B2B37044-FF50-425C-9804-C0409A5F044D}" presName="process" presStyleCnt="0"/>
      <dgm:spPr/>
      <dgm:t>
        <a:bodyPr/>
        <a:lstStyle/>
        <a:p>
          <a:endParaRPr lang="en-US"/>
        </a:p>
      </dgm:t>
    </dgm:pt>
    <dgm:pt modelId="{5C730FA9-FF70-4FA2-9192-222DEC15B362}" type="pres">
      <dgm:prSet presAssocID="{83712DA2-E7F6-42F3-87E9-E8FF709ACE12}" presName="composite1" presStyleCnt="0"/>
      <dgm:spPr/>
      <dgm:t>
        <a:bodyPr/>
        <a:lstStyle/>
        <a:p>
          <a:endParaRPr lang="en-US"/>
        </a:p>
      </dgm:t>
    </dgm:pt>
    <dgm:pt modelId="{017D385E-20A9-4EFA-857E-80C63C9C8F66}" type="pres">
      <dgm:prSet presAssocID="{83712DA2-E7F6-42F3-87E9-E8FF709ACE12}" presName="dummyNode1" presStyleLbl="node1" presStyleIdx="0" presStyleCnt="3"/>
      <dgm:spPr/>
      <dgm:t>
        <a:bodyPr/>
        <a:lstStyle/>
        <a:p>
          <a:endParaRPr lang="en-US"/>
        </a:p>
      </dgm:t>
    </dgm:pt>
    <dgm:pt modelId="{7B480FA5-70C2-4869-AC02-EB85A59B301A}" type="pres">
      <dgm:prSet presAssocID="{83712DA2-E7F6-42F3-87E9-E8FF709ACE12}" presName="childNode1" presStyleLbl="bgAcc1" presStyleIdx="0" presStyleCnt="3" custScaleX="118000">
        <dgm:presLayoutVars>
          <dgm:bulletEnabled val="1"/>
        </dgm:presLayoutVars>
      </dgm:prSet>
      <dgm:spPr/>
      <dgm:t>
        <a:bodyPr/>
        <a:lstStyle/>
        <a:p>
          <a:endParaRPr lang="en-US"/>
        </a:p>
      </dgm:t>
    </dgm:pt>
    <dgm:pt modelId="{C8A818E7-4248-4C96-91B0-BF4DD169BFB0}" type="pres">
      <dgm:prSet presAssocID="{83712DA2-E7F6-42F3-87E9-E8FF709ACE12}" presName="childNode1tx" presStyleLbl="bgAcc1" presStyleIdx="0" presStyleCnt="3">
        <dgm:presLayoutVars>
          <dgm:bulletEnabled val="1"/>
        </dgm:presLayoutVars>
      </dgm:prSet>
      <dgm:spPr/>
      <dgm:t>
        <a:bodyPr/>
        <a:lstStyle/>
        <a:p>
          <a:endParaRPr lang="en-US"/>
        </a:p>
      </dgm:t>
    </dgm:pt>
    <dgm:pt modelId="{9275EEA9-0B5B-45B6-B3FB-BB889B931284}" type="pres">
      <dgm:prSet presAssocID="{83712DA2-E7F6-42F3-87E9-E8FF709ACE12}" presName="parentNode1" presStyleLbl="node1" presStyleIdx="0" presStyleCnt="3">
        <dgm:presLayoutVars>
          <dgm:chMax val="1"/>
          <dgm:bulletEnabled val="1"/>
        </dgm:presLayoutVars>
      </dgm:prSet>
      <dgm:spPr/>
      <dgm:t>
        <a:bodyPr/>
        <a:lstStyle/>
        <a:p>
          <a:endParaRPr lang="en-US"/>
        </a:p>
      </dgm:t>
    </dgm:pt>
    <dgm:pt modelId="{2BEC0483-545E-42EF-9CB4-9DD595C43CEE}" type="pres">
      <dgm:prSet presAssocID="{83712DA2-E7F6-42F3-87E9-E8FF709ACE12}" presName="connSite1" presStyleCnt="0"/>
      <dgm:spPr/>
      <dgm:t>
        <a:bodyPr/>
        <a:lstStyle/>
        <a:p>
          <a:endParaRPr lang="en-US"/>
        </a:p>
      </dgm:t>
    </dgm:pt>
    <dgm:pt modelId="{5771901A-BAA4-4848-9496-9216CC9503D6}" type="pres">
      <dgm:prSet presAssocID="{EAC1F2B2-3450-4FF2-AC5C-F117436195B9}" presName="Name9" presStyleLbl="sibTrans2D1" presStyleIdx="0" presStyleCnt="2"/>
      <dgm:spPr/>
      <dgm:t>
        <a:bodyPr/>
        <a:lstStyle/>
        <a:p>
          <a:endParaRPr lang="en-US"/>
        </a:p>
      </dgm:t>
    </dgm:pt>
    <dgm:pt modelId="{EAE8E103-1CA9-4794-A792-08084681EC5B}" type="pres">
      <dgm:prSet presAssocID="{FEABB635-A643-402B-A213-09305AEA3292}" presName="composite2" presStyleCnt="0"/>
      <dgm:spPr/>
      <dgm:t>
        <a:bodyPr/>
        <a:lstStyle/>
        <a:p>
          <a:endParaRPr lang="en-US"/>
        </a:p>
      </dgm:t>
    </dgm:pt>
    <dgm:pt modelId="{B5E7ABCF-4B52-4910-9581-5FB9D66C7C3B}" type="pres">
      <dgm:prSet presAssocID="{FEABB635-A643-402B-A213-09305AEA3292}" presName="dummyNode2" presStyleLbl="node1" presStyleIdx="0" presStyleCnt="3"/>
      <dgm:spPr/>
      <dgm:t>
        <a:bodyPr/>
        <a:lstStyle/>
        <a:p>
          <a:endParaRPr lang="en-US"/>
        </a:p>
      </dgm:t>
    </dgm:pt>
    <dgm:pt modelId="{FB218666-282D-43A4-B1D4-FDCE894C842E}" type="pres">
      <dgm:prSet presAssocID="{FEABB635-A643-402B-A213-09305AEA3292}" presName="childNode2" presStyleLbl="bgAcc1" presStyleIdx="1" presStyleCnt="3" custScaleX="112821">
        <dgm:presLayoutVars>
          <dgm:bulletEnabled val="1"/>
        </dgm:presLayoutVars>
      </dgm:prSet>
      <dgm:spPr/>
      <dgm:t>
        <a:bodyPr/>
        <a:lstStyle/>
        <a:p>
          <a:endParaRPr lang="en-US"/>
        </a:p>
      </dgm:t>
    </dgm:pt>
    <dgm:pt modelId="{AD15C9E0-9D6C-4D19-B409-407D39D3D4DC}" type="pres">
      <dgm:prSet presAssocID="{FEABB635-A643-402B-A213-09305AEA3292}" presName="childNode2tx" presStyleLbl="bgAcc1" presStyleIdx="1" presStyleCnt="3">
        <dgm:presLayoutVars>
          <dgm:bulletEnabled val="1"/>
        </dgm:presLayoutVars>
      </dgm:prSet>
      <dgm:spPr/>
      <dgm:t>
        <a:bodyPr/>
        <a:lstStyle/>
        <a:p>
          <a:endParaRPr lang="en-US"/>
        </a:p>
      </dgm:t>
    </dgm:pt>
    <dgm:pt modelId="{43AB7200-F213-4411-B724-25D8688D53F2}" type="pres">
      <dgm:prSet presAssocID="{FEABB635-A643-402B-A213-09305AEA3292}" presName="parentNode2" presStyleLbl="node1" presStyleIdx="1" presStyleCnt="3">
        <dgm:presLayoutVars>
          <dgm:chMax val="0"/>
          <dgm:bulletEnabled val="1"/>
        </dgm:presLayoutVars>
      </dgm:prSet>
      <dgm:spPr/>
      <dgm:t>
        <a:bodyPr/>
        <a:lstStyle/>
        <a:p>
          <a:endParaRPr lang="en-US"/>
        </a:p>
      </dgm:t>
    </dgm:pt>
    <dgm:pt modelId="{505BA52A-8D34-43E6-83DF-9D0BFF357E81}" type="pres">
      <dgm:prSet presAssocID="{FEABB635-A643-402B-A213-09305AEA3292}" presName="connSite2" presStyleCnt="0"/>
      <dgm:spPr/>
      <dgm:t>
        <a:bodyPr/>
        <a:lstStyle/>
        <a:p>
          <a:endParaRPr lang="en-US"/>
        </a:p>
      </dgm:t>
    </dgm:pt>
    <dgm:pt modelId="{A3030E90-619C-4DA6-B135-984BEEEAB9DD}" type="pres">
      <dgm:prSet presAssocID="{CEF8EB7C-06F9-43DA-8BDC-5D1CF1F59023}" presName="Name18" presStyleLbl="sibTrans2D1" presStyleIdx="1" presStyleCnt="2"/>
      <dgm:spPr/>
      <dgm:t>
        <a:bodyPr/>
        <a:lstStyle/>
        <a:p>
          <a:endParaRPr lang="en-US"/>
        </a:p>
      </dgm:t>
    </dgm:pt>
    <dgm:pt modelId="{8CDB97B3-3EF6-41A0-BA8E-0CD2778D09F8}" type="pres">
      <dgm:prSet presAssocID="{B1B90EBF-ED83-4DDB-9CF6-1F6956AA2F3C}" presName="composite1" presStyleCnt="0"/>
      <dgm:spPr/>
      <dgm:t>
        <a:bodyPr/>
        <a:lstStyle/>
        <a:p>
          <a:endParaRPr lang="en-US"/>
        </a:p>
      </dgm:t>
    </dgm:pt>
    <dgm:pt modelId="{48206BB4-14A7-4607-805A-3A4EECC69EC0}" type="pres">
      <dgm:prSet presAssocID="{B1B90EBF-ED83-4DDB-9CF6-1F6956AA2F3C}" presName="dummyNode1" presStyleLbl="node1" presStyleIdx="1" presStyleCnt="3"/>
      <dgm:spPr/>
      <dgm:t>
        <a:bodyPr/>
        <a:lstStyle/>
        <a:p>
          <a:endParaRPr lang="en-US"/>
        </a:p>
      </dgm:t>
    </dgm:pt>
    <dgm:pt modelId="{4AFB242A-1063-4384-903D-CACF1BE5AD11}" type="pres">
      <dgm:prSet presAssocID="{B1B90EBF-ED83-4DDB-9CF6-1F6956AA2F3C}" presName="childNode1" presStyleLbl="bgAcc1" presStyleIdx="2" presStyleCnt="3" custScaleX="118824">
        <dgm:presLayoutVars>
          <dgm:bulletEnabled val="1"/>
        </dgm:presLayoutVars>
      </dgm:prSet>
      <dgm:spPr/>
      <dgm:t>
        <a:bodyPr/>
        <a:lstStyle/>
        <a:p>
          <a:endParaRPr lang="en-US"/>
        </a:p>
      </dgm:t>
    </dgm:pt>
    <dgm:pt modelId="{1BD42BCA-386F-4509-B72A-F310CCE9F5DB}" type="pres">
      <dgm:prSet presAssocID="{B1B90EBF-ED83-4DDB-9CF6-1F6956AA2F3C}" presName="childNode1tx" presStyleLbl="bgAcc1" presStyleIdx="2" presStyleCnt="3">
        <dgm:presLayoutVars>
          <dgm:bulletEnabled val="1"/>
        </dgm:presLayoutVars>
      </dgm:prSet>
      <dgm:spPr/>
      <dgm:t>
        <a:bodyPr/>
        <a:lstStyle/>
        <a:p>
          <a:endParaRPr lang="en-US"/>
        </a:p>
      </dgm:t>
    </dgm:pt>
    <dgm:pt modelId="{0492D0B4-53A3-4C02-A6A1-173A408FFDFA}" type="pres">
      <dgm:prSet presAssocID="{B1B90EBF-ED83-4DDB-9CF6-1F6956AA2F3C}" presName="parentNode1" presStyleLbl="node1" presStyleIdx="2" presStyleCnt="3">
        <dgm:presLayoutVars>
          <dgm:chMax val="1"/>
          <dgm:bulletEnabled val="1"/>
        </dgm:presLayoutVars>
      </dgm:prSet>
      <dgm:spPr/>
      <dgm:t>
        <a:bodyPr/>
        <a:lstStyle/>
        <a:p>
          <a:endParaRPr lang="en-US"/>
        </a:p>
      </dgm:t>
    </dgm:pt>
    <dgm:pt modelId="{C028AB5A-864E-4D0C-A799-E72B05F88323}" type="pres">
      <dgm:prSet presAssocID="{B1B90EBF-ED83-4DDB-9CF6-1F6956AA2F3C}" presName="connSite1" presStyleCnt="0"/>
      <dgm:spPr/>
      <dgm:t>
        <a:bodyPr/>
        <a:lstStyle/>
        <a:p>
          <a:endParaRPr lang="en-US"/>
        </a:p>
      </dgm:t>
    </dgm:pt>
  </dgm:ptLst>
  <dgm:cxnLst>
    <dgm:cxn modelId="{E68B7AD5-B126-4469-8254-2BAC7C10BBA5}" type="presOf" srcId="{B10C658A-C3AD-4C0D-8067-BE1943ABCB59}" destId="{C8A818E7-4248-4C96-91B0-BF4DD169BFB0}" srcOrd="1" destOrd="1" presId="urn:microsoft.com/office/officeart/2005/8/layout/hProcess4"/>
    <dgm:cxn modelId="{74FC973D-D87A-45D2-98CA-A98BBD94EE51}" type="presOf" srcId="{1FDDB3A2-27DD-4710-86AE-B2E6C37AC803}" destId="{AD15C9E0-9D6C-4D19-B409-407D39D3D4DC}" srcOrd="1" destOrd="4" presId="urn:microsoft.com/office/officeart/2005/8/layout/hProcess4"/>
    <dgm:cxn modelId="{A6F1B1E7-B4E9-4C91-915B-DF866FBCAF02}" srcId="{83712DA2-E7F6-42F3-87E9-E8FF709ACE12}" destId="{020FA89D-5ECA-4174-84E5-AA42CC8201EE}" srcOrd="2" destOrd="0" parTransId="{EF2CCAE7-9C5F-4FE1-802A-DE45E446A19F}" sibTransId="{C7E469E7-9856-480B-BEA9-41E9D4A7CA2E}"/>
    <dgm:cxn modelId="{57F6AC13-6DAE-4C4A-9008-E8592154C736}" type="presOf" srcId="{B1B90EBF-ED83-4DDB-9CF6-1F6956AA2F3C}" destId="{0492D0B4-53A3-4C02-A6A1-173A408FFDFA}" srcOrd="0" destOrd="0" presId="urn:microsoft.com/office/officeart/2005/8/layout/hProcess4"/>
    <dgm:cxn modelId="{A2531486-DF65-4AED-A122-43FF33B7B06B}" type="presOf" srcId="{B2B37044-FF50-425C-9804-C0409A5F044D}" destId="{DB1A5B4B-0CEE-4039-B728-FE2A88FAD358}" srcOrd="0" destOrd="0" presId="urn:microsoft.com/office/officeart/2005/8/layout/hProcess4"/>
    <dgm:cxn modelId="{41C4C0BE-3E3C-4189-84C0-5C89B9F6055A}" type="presOf" srcId="{DE38E3A4-8317-41CD-90D2-CCEE3F82B7F2}" destId="{7B480FA5-70C2-4869-AC02-EB85A59B301A}" srcOrd="0" destOrd="3" presId="urn:microsoft.com/office/officeart/2005/8/layout/hProcess4"/>
    <dgm:cxn modelId="{3D212E67-5A4E-40F7-9AD0-65FD0783DDC8}" srcId="{B2B37044-FF50-425C-9804-C0409A5F044D}" destId="{83712DA2-E7F6-42F3-87E9-E8FF709ACE12}" srcOrd="0" destOrd="0" parTransId="{B9678205-6296-45BE-8139-23F9F870681F}" sibTransId="{EAC1F2B2-3450-4FF2-AC5C-F117436195B9}"/>
    <dgm:cxn modelId="{811E8237-B64B-4D20-A54B-9033ECB55417}" type="presOf" srcId="{020FA89D-5ECA-4174-84E5-AA42CC8201EE}" destId="{7B480FA5-70C2-4869-AC02-EB85A59B301A}" srcOrd="0" destOrd="2" presId="urn:microsoft.com/office/officeart/2005/8/layout/hProcess4"/>
    <dgm:cxn modelId="{23129036-FC33-416B-B468-B36D7C700895}" type="presOf" srcId="{60232907-4903-4EA0-A184-4E62FD34EC71}" destId="{4AFB242A-1063-4384-903D-CACF1BE5AD11}" srcOrd="0" destOrd="2" presId="urn:microsoft.com/office/officeart/2005/8/layout/hProcess4"/>
    <dgm:cxn modelId="{87AA07F9-5A61-4614-86EE-D97E7C9E5CA9}" type="presOf" srcId="{CF454DF0-3D1E-4D4E-A327-EB603E7814ED}" destId="{1BD42BCA-386F-4509-B72A-F310CCE9F5DB}" srcOrd="1" destOrd="0" presId="urn:microsoft.com/office/officeart/2005/8/layout/hProcess4"/>
    <dgm:cxn modelId="{69383F12-CC17-4FA9-A128-415140A7B806}" srcId="{FEABB635-A643-402B-A213-09305AEA3292}" destId="{5C02A0F5-55D0-4250-8276-4AA451C6D038}" srcOrd="2" destOrd="0" parTransId="{BD575E54-331D-44B3-B224-6645E352C284}" sibTransId="{00AC7AEF-DFAB-4531-84EE-878D643EA4F9}"/>
    <dgm:cxn modelId="{85603F83-DEF5-480A-BBC0-8889E1897617}" type="presOf" srcId="{CF454DF0-3D1E-4D4E-A327-EB603E7814ED}" destId="{4AFB242A-1063-4384-903D-CACF1BE5AD11}" srcOrd="0" destOrd="0" presId="urn:microsoft.com/office/officeart/2005/8/layout/hProcess4"/>
    <dgm:cxn modelId="{6B5A739A-4B9B-458D-B42F-94D023CC679C}" srcId="{FEABB635-A643-402B-A213-09305AEA3292}" destId="{1FDDB3A2-27DD-4710-86AE-B2E6C37AC803}" srcOrd="4" destOrd="0" parTransId="{25B72EFE-8984-41C0-99DA-12B89ECC3B87}" sibTransId="{10EDA00B-4F38-49D7-B2D8-03E029BA20AF}"/>
    <dgm:cxn modelId="{E0C77E71-CE7B-4472-9247-51629889E02A}" type="presOf" srcId="{D16AF8BA-088D-4011-8E35-423BF85B20E7}" destId="{FB218666-282D-43A4-B1D4-FDCE894C842E}" srcOrd="0" destOrd="1" presId="urn:microsoft.com/office/officeart/2005/8/layout/hProcess4"/>
    <dgm:cxn modelId="{79A760BB-E7F8-4A93-88AE-710402566CC3}" srcId="{83712DA2-E7F6-42F3-87E9-E8FF709ACE12}" destId="{30DFD2BA-FBAE-472B-B713-D6813208AF2E}" srcOrd="4" destOrd="0" parTransId="{44B930AE-38E1-4199-AA4D-22798BCB7CCE}" sibTransId="{4031292F-979E-4D1F-91D1-488855F52989}"/>
    <dgm:cxn modelId="{A44AC042-407C-4D61-A4F3-A0D31AAC300C}" srcId="{B2B37044-FF50-425C-9804-C0409A5F044D}" destId="{FEABB635-A643-402B-A213-09305AEA3292}" srcOrd="1" destOrd="0" parTransId="{79648E8E-965C-40DB-8364-B0BA807EA518}" sibTransId="{CEF8EB7C-06F9-43DA-8BDC-5D1CF1F59023}"/>
    <dgm:cxn modelId="{E3CD16BF-828A-4128-BCC0-6FEFEB84BDBB}" type="presOf" srcId="{FEABB635-A643-402B-A213-09305AEA3292}" destId="{43AB7200-F213-4411-B724-25D8688D53F2}" srcOrd="0" destOrd="0" presId="urn:microsoft.com/office/officeart/2005/8/layout/hProcess4"/>
    <dgm:cxn modelId="{804E777A-5D40-4D05-867D-CA9AD711144A}" type="presOf" srcId="{B10C658A-C3AD-4C0D-8067-BE1943ABCB59}" destId="{7B480FA5-70C2-4869-AC02-EB85A59B301A}" srcOrd="0" destOrd="1" presId="urn:microsoft.com/office/officeart/2005/8/layout/hProcess4"/>
    <dgm:cxn modelId="{B94B33CA-B56E-4286-9280-084DA47B4862}" srcId="{B1B90EBF-ED83-4DDB-9CF6-1F6956AA2F3C}" destId="{60232907-4903-4EA0-A184-4E62FD34EC71}" srcOrd="2" destOrd="0" parTransId="{49B0CDBE-B7E8-4BE5-9A1B-14ED210AF0CB}" sibTransId="{28B3C686-6E58-41CC-B406-F31219CFD922}"/>
    <dgm:cxn modelId="{B7E31CCA-08A2-495D-9589-CBECA284FD2E}" srcId="{B2B37044-FF50-425C-9804-C0409A5F044D}" destId="{B1B90EBF-ED83-4DDB-9CF6-1F6956AA2F3C}" srcOrd="2" destOrd="0" parTransId="{2028C91D-E62C-49D3-AE28-7F9A157E2012}" sibTransId="{4E17AE05-4E26-4587-9B27-2E1F64839297}"/>
    <dgm:cxn modelId="{663533BA-497E-4CA0-A26B-D1E8738EF7B2}" srcId="{83712DA2-E7F6-42F3-87E9-E8FF709ACE12}" destId="{B10C658A-C3AD-4C0D-8067-BE1943ABCB59}" srcOrd="1" destOrd="0" parTransId="{B24C1D2E-86F1-433D-B477-32DC7E17B8C8}" sibTransId="{272BD437-5D67-47B0-817D-A1A2A26F81CA}"/>
    <dgm:cxn modelId="{4396420B-0DF3-4C9E-A817-71EE9818BCD2}" type="presOf" srcId="{83712DA2-E7F6-42F3-87E9-E8FF709ACE12}" destId="{9275EEA9-0B5B-45B6-B3FB-BB889B931284}" srcOrd="0" destOrd="0" presId="urn:microsoft.com/office/officeart/2005/8/layout/hProcess4"/>
    <dgm:cxn modelId="{6D355ED8-5E37-49EE-9470-470E1D4D1924}" type="presOf" srcId="{5C02A0F5-55D0-4250-8276-4AA451C6D038}" destId="{FB218666-282D-43A4-B1D4-FDCE894C842E}" srcOrd="0" destOrd="2" presId="urn:microsoft.com/office/officeart/2005/8/layout/hProcess4"/>
    <dgm:cxn modelId="{C9512E98-C5D9-4F48-B65F-14DBFCE90C0A}" srcId="{B1B90EBF-ED83-4DDB-9CF6-1F6956AA2F3C}" destId="{361FC84E-9BE5-44D1-BF5E-90DBCBE12BDD}" srcOrd="1" destOrd="0" parTransId="{4E076E1A-1C79-453F-BC92-ABBE1A43D29F}" sibTransId="{BB593EAF-9F1F-4D53-A30D-498A024438B6}"/>
    <dgm:cxn modelId="{26EB740F-F2AD-45F0-AAA8-B90029C65A03}" srcId="{FEABB635-A643-402B-A213-09305AEA3292}" destId="{70AC9043-73B8-4AB0-90B9-B559AECD23E6}" srcOrd="0" destOrd="0" parTransId="{22F7A2A9-EB9C-45ED-8CBE-E2687765DDC9}" sibTransId="{E14AFAF8-8C59-419C-93D0-6F18DC2E7B82}"/>
    <dgm:cxn modelId="{AFD70A10-47D1-4103-A955-4C73EE57BFB9}" srcId="{83712DA2-E7F6-42F3-87E9-E8FF709ACE12}" destId="{DE38E3A4-8317-41CD-90D2-CCEE3F82B7F2}" srcOrd="3" destOrd="0" parTransId="{DEE78123-E439-42C9-BB4B-85E6C715A6C0}" sibTransId="{EAB7A1D2-55E8-488A-9AE6-E6742BBA5DD3}"/>
    <dgm:cxn modelId="{90C73702-19BE-45DE-87A2-35155C54DEA0}" type="presOf" srcId="{361FC84E-9BE5-44D1-BF5E-90DBCBE12BDD}" destId="{4AFB242A-1063-4384-903D-CACF1BE5AD11}" srcOrd="0" destOrd="1" presId="urn:microsoft.com/office/officeart/2005/8/layout/hProcess4"/>
    <dgm:cxn modelId="{F9696390-460F-4021-BA63-F5838AEA697A}" srcId="{B1B90EBF-ED83-4DDB-9CF6-1F6956AA2F3C}" destId="{CF454DF0-3D1E-4D4E-A327-EB603E7814ED}" srcOrd="0" destOrd="0" parTransId="{1EAAA312-0CAA-47F5-99F0-DA4EAAF5D289}" sibTransId="{82C99E21-4A87-4175-BBA9-38B31346A2B4}"/>
    <dgm:cxn modelId="{3CCD5855-A431-4941-BD0D-8A1D1AC1735A}" srcId="{83712DA2-E7F6-42F3-87E9-E8FF709ACE12}" destId="{08329885-E989-4207-BB3C-7E66EED9EB86}" srcOrd="0" destOrd="0" parTransId="{FC762FA7-4A4E-40D5-9DC7-CA0AEABD767B}" sibTransId="{4A484B56-8A7E-4C28-8FBE-C52B65E17B12}"/>
    <dgm:cxn modelId="{7C69C94E-44F1-4467-AE62-4A290B425389}" type="presOf" srcId="{30DFD2BA-FBAE-472B-B713-D6813208AF2E}" destId="{7B480FA5-70C2-4869-AC02-EB85A59B301A}" srcOrd="0" destOrd="4" presId="urn:microsoft.com/office/officeart/2005/8/layout/hProcess4"/>
    <dgm:cxn modelId="{B0DFD449-AB10-4B0D-B3F6-2A7603446A8E}" srcId="{FEABB635-A643-402B-A213-09305AEA3292}" destId="{DEDBA23C-3465-4B81-8267-B753BC089994}" srcOrd="3" destOrd="0" parTransId="{A0B4A66E-1501-4846-BD25-15A0F54ACB34}" sibTransId="{051F4455-0C23-46FA-88C4-4717A25C31FD}"/>
    <dgm:cxn modelId="{89B4D083-4E39-469D-BB4B-BD3FDA417A8F}" type="presOf" srcId="{08329885-E989-4207-BB3C-7E66EED9EB86}" destId="{7B480FA5-70C2-4869-AC02-EB85A59B301A}" srcOrd="0" destOrd="0" presId="urn:microsoft.com/office/officeart/2005/8/layout/hProcess4"/>
    <dgm:cxn modelId="{5C8CD585-8772-4784-9A24-AE2276CA17A7}" type="presOf" srcId="{DE38E3A4-8317-41CD-90D2-CCEE3F82B7F2}" destId="{C8A818E7-4248-4C96-91B0-BF4DD169BFB0}" srcOrd="1" destOrd="3" presId="urn:microsoft.com/office/officeart/2005/8/layout/hProcess4"/>
    <dgm:cxn modelId="{A09B108E-EF85-45B6-9FA8-6E4D960D64B8}" type="presOf" srcId="{08329885-E989-4207-BB3C-7E66EED9EB86}" destId="{C8A818E7-4248-4C96-91B0-BF4DD169BFB0}" srcOrd="1" destOrd="0" presId="urn:microsoft.com/office/officeart/2005/8/layout/hProcess4"/>
    <dgm:cxn modelId="{F59ED46A-D713-4A68-9B5B-BE63609BA8B7}" type="presOf" srcId="{5C02A0F5-55D0-4250-8276-4AA451C6D038}" destId="{AD15C9E0-9D6C-4D19-B409-407D39D3D4DC}" srcOrd="1" destOrd="2" presId="urn:microsoft.com/office/officeart/2005/8/layout/hProcess4"/>
    <dgm:cxn modelId="{4FFB36E1-6B89-4610-91D9-F061FCA38A92}" type="presOf" srcId="{EAC1F2B2-3450-4FF2-AC5C-F117436195B9}" destId="{5771901A-BAA4-4848-9496-9216CC9503D6}" srcOrd="0" destOrd="0" presId="urn:microsoft.com/office/officeart/2005/8/layout/hProcess4"/>
    <dgm:cxn modelId="{0A02B75C-1F16-4400-8F7A-73BC541A89D1}" type="presOf" srcId="{D16AF8BA-088D-4011-8E35-423BF85B20E7}" destId="{AD15C9E0-9D6C-4D19-B409-407D39D3D4DC}" srcOrd="1" destOrd="1" presId="urn:microsoft.com/office/officeart/2005/8/layout/hProcess4"/>
    <dgm:cxn modelId="{8F52F63D-A9E9-4151-AAF7-E12779B5AD70}" srcId="{FEABB635-A643-402B-A213-09305AEA3292}" destId="{D16AF8BA-088D-4011-8E35-423BF85B20E7}" srcOrd="1" destOrd="0" parTransId="{064C7523-88A9-4FFF-B375-0A04F816D661}" sibTransId="{D4106D63-EE83-461F-971F-BBA44F512B3E}"/>
    <dgm:cxn modelId="{EA84B3E6-259E-43DA-9442-E61B903B19AB}" type="presOf" srcId="{1FDDB3A2-27DD-4710-86AE-B2E6C37AC803}" destId="{FB218666-282D-43A4-B1D4-FDCE894C842E}" srcOrd="0" destOrd="4" presId="urn:microsoft.com/office/officeart/2005/8/layout/hProcess4"/>
    <dgm:cxn modelId="{E00912F0-B8AC-445F-B8A5-275E83668502}" type="presOf" srcId="{361FC84E-9BE5-44D1-BF5E-90DBCBE12BDD}" destId="{1BD42BCA-386F-4509-B72A-F310CCE9F5DB}" srcOrd="1" destOrd="1" presId="urn:microsoft.com/office/officeart/2005/8/layout/hProcess4"/>
    <dgm:cxn modelId="{C16F28C0-F9B0-4554-877B-EAAC964BD228}" type="presOf" srcId="{60232907-4903-4EA0-A184-4E62FD34EC71}" destId="{1BD42BCA-386F-4509-B72A-F310CCE9F5DB}" srcOrd="1" destOrd="2" presId="urn:microsoft.com/office/officeart/2005/8/layout/hProcess4"/>
    <dgm:cxn modelId="{5AF57A5E-C786-48C0-90F9-BCAF94B97E68}" type="presOf" srcId="{DEDBA23C-3465-4B81-8267-B753BC089994}" destId="{AD15C9E0-9D6C-4D19-B409-407D39D3D4DC}" srcOrd="1" destOrd="3" presId="urn:microsoft.com/office/officeart/2005/8/layout/hProcess4"/>
    <dgm:cxn modelId="{A485F5AB-4FD4-4997-A3DA-F2931997C4F8}" type="presOf" srcId="{70AC9043-73B8-4AB0-90B9-B559AECD23E6}" destId="{AD15C9E0-9D6C-4D19-B409-407D39D3D4DC}" srcOrd="1" destOrd="0" presId="urn:microsoft.com/office/officeart/2005/8/layout/hProcess4"/>
    <dgm:cxn modelId="{E2C8E12B-0CFE-4467-882B-134CF55A4C79}" type="presOf" srcId="{30DFD2BA-FBAE-472B-B713-D6813208AF2E}" destId="{C8A818E7-4248-4C96-91B0-BF4DD169BFB0}" srcOrd="1" destOrd="4" presId="urn:microsoft.com/office/officeart/2005/8/layout/hProcess4"/>
    <dgm:cxn modelId="{0397C2E1-D51D-4C9B-A165-7F8D649733F7}" type="presOf" srcId="{CEF8EB7C-06F9-43DA-8BDC-5D1CF1F59023}" destId="{A3030E90-619C-4DA6-B135-984BEEEAB9DD}" srcOrd="0" destOrd="0" presId="urn:microsoft.com/office/officeart/2005/8/layout/hProcess4"/>
    <dgm:cxn modelId="{D039A4F5-3DE0-48F8-88A8-C9D59D1EDC73}" type="presOf" srcId="{70AC9043-73B8-4AB0-90B9-B559AECD23E6}" destId="{FB218666-282D-43A4-B1D4-FDCE894C842E}" srcOrd="0" destOrd="0" presId="urn:microsoft.com/office/officeart/2005/8/layout/hProcess4"/>
    <dgm:cxn modelId="{339D4037-1E99-4374-8ED5-3B9D43C2CEDC}" type="presOf" srcId="{020FA89D-5ECA-4174-84E5-AA42CC8201EE}" destId="{C8A818E7-4248-4C96-91B0-BF4DD169BFB0}" srcOrd="1" destOrd="2" presId="urn:microsoft.com/office/officeart/2005/8/layout/hProcess4"/>
    <dgm:cxn modelId="{759C0146-F690-446A-A21E-0FD3852E8898}" type="presOf" srcId="{DEDBA23C-3465-4B81-8267-B753BC089994}" destId="{FB218666-282D-43A4-B1D4-FDCE894C842E}" srcOrd="0" destOrd="3" presId="urn:microsoft.com/office/officeart/2005/8/layout/hProcess4"/>
    <dgm:cxn modelId="{9352267A-5CE3-4EAC-AE8E-45800DE0110E}" type="presParOf" srcId="{DB1A5B4B-0CEE-4039-B728-FE2A88FAD358}" destId="{5C7CAA97-1E53-4C99-B582-8B2073519C27}" srcOrd="0" destOrd="0" presId="urn:microsoft.com/office/officeart/2005/8/layout/hProcess4"/>
    <dgm:cxn modelId="{CBCAF0B1-E0BE-417D-9CF5-21DCB9ACC69E}" type="presParOf" srcId="{DB1A5B4B-0CEE-4039-B728-FE2A88FAD358}" destId="{FBE0D732-93F0-446A-AA12-F4970C2CF181}" srcOrd="1" destOrd="0" presId="urn:microsoft.com/office/officeart/2005/8/layout/hProcess4"/>
    <dgm:cxn modelId="{46397088-DB0F-4D37-8DF2-21BFF14A58C3}" type="presParOf" srcId="{DB1A5B4B-0CEE-4039-B728-FE2A88FAD358}" destId="{0810089E-662D-4915-B838-4BBA64B3E459}" srcOrd="2" destOrd="0" presId="urn:microsoft.com/office/officeart/2005/8/layout/hProcess4"/>
    <dgm:cxn modelId="{59E16AD4-6B41-4958-AC60-288732FFF7D9}" type="presParOf" srcId="{0810089E-662D-4915-B838-4BBA64B3E459}" destId="{5C730FA9-FF70-4FA2-9192-222DEC15B362}" srcOrd="0" destOrd="0" presId="urn:microsoft.com/office/officeart/2005/8/layout/hProcess4"/>
    <dgm:cxn modelId="{0B36FBA1-2244-4461-AF94-B7DDC4F6FBDC}" type="presParOf" srcId="{5C730FA9-FF70-4FA2-9192-222DEC15B362}" destId="{017D385E-20A9-4EFA-857E-80C63C9C8F66}" srcOrd="0" destOrd="0" presId="urn:microsoft.com/office/officeart/2005/8/layout/hProcess4"/>
    <dgm:cxn modelId="{0A49D262-56D1-4D6E-B963-BA1C0716BCC7}" type="presParOf" srcId="{5C730FA9-FF70-4FA2-9192-222DEC15B362}" destId="{7B480FA5-70C2-4869-AC02-EB85A59B301A}" srcOrd="1" destOrd="0" presId="urn:microsoft.com/office/officeart/2005/8/layout/hProcess4"/>
    <dgm:cxn modelId="{71EC2ACD-5951-450F-BF00-A820C2BC9BC6}" type="presParOf" srcId="{5C730FA9-FF70-4FA2-9192-222DEC15B362}" destId="{C8A818E7-4248-4C96-91B0-BF4DD169BFB0}" srcOrd="2" destOrd="0" presId="urn:microsoft.com/office/officeart/2005/8/layout/hProcess4"/>
    <dgm:cxn modelId="{B5040EA7-D0A3-42D6-AD21-C6CB87DBB9C6}" type="presParOf" srcId="{5C730FA9-FF70-4FA2-9192-222DEC15B362}" destId="{9275EEA9-0B5B-45B6-B3FB-BB889B931284}" srcOrd="3" destOrd="0" presId="urn:microsoft.com/office/officeart/2005/8/layout/hProcess4"/>
    <dgm:cxn modelId="{219A40B8-0FC1-4DDF-B1D2-90BDECF0468D}" type="presParOf" srcId="{5C730FA9-FF70-4FA2-9192-222DEC15B362}" destId="{2BEC0483-545E-42EF-9CB4-9DD595C43CEE}" srcOrd="4" destOrd="0" presId="urn:microsoft.com/office/officeart/2005/8/layout/hProcess4"/>
    <dgm:cxn modelId="{7562848D-8F61-4347-A059-122026E208F1}" type="presParOf" srcId="{0810089E-662D-4915-B838-4BBA64B3E459}" destId="{5771901A-BAA4-4848-9496-9216CC9503D6}" srcOrd="1" destOrd="0" presId="urn:microsoft.com/office/officeart/2005/8/layout/hProcess4"/>
    <dgm:cxn modelId="{E2B45630-2E63-4AD7-97C7-95BF674B1021}" type="presParOf" srcId="{0810089E-662D-4915-B838-4BBA64B3E459}" destId="{EAE8E103-1CA9-4794-A792-08084681EC5B}" srcOrd="2" destOrd="0" presId="urn:microsoft.com/office/officeart/2005/8/layout/hProcess4"/>
    <dgm:cxn modelId="{68486C7C-BD9A-4B10-9C72-5B5A3C121A49}" type="presParOf" srcId="{EAE8E103-1CA9-4794-A792-08084681EC5B}" destId="{B5E7ABCF-4B52-4910-9581-5FB9D66C7C3B}" srcOrd="0" destOrd="0" presId="urn:microsoft.com/office/officeart/2005/8/layout/hProcess4"/>
    <dgm:cxn modelId="{2AB23733-B7E9-42D2-8EE0-7CBDEBFD07A0}" type="presParOf" srcId="{EAE8E103-1CA9-4794-A792-08084681EC5B}" destId="{FB218666-282D-43A4-B1D4-FDCE894C842E}" srcOrd="1" destOrd="0" presId="urn:microsoft.com/office/officeart/2005/8/layout/hProcess4"/>
    <dgm:cxn modelId="{C91828B8-5082-497B-BE00-11A0C3D30C75}" type="presParOf" srcId="{EAE8E103-1CA9-4794-A792-08084681EC5B}" destId="{AD15C9E0-9D6C-4D19-B409-407D39D3D4DC}" srcOrd="2" destOrd="0" presId="urn:microsoft.com/office/officeart/2005/8/layout/hProcess4"/>
    <dgm:cxn modelId="{69336D9F-8916-4A7D-A35C-9FEC77EFCECD}" type="presParOf" srcId="{EAE8E103-1CA9-4794-A792-08084681EC5B}" destId="{43AB7200-F213-4411-B724-25D8688D53F2}" srcOrd="3" destOrd="0" presId="urn:microsoft.com/office/officeart/2005/8/layout/hProcess4"/>
    <dgm:cxn modelId="{5FD2C73D-FC82-47F8-8973-5C288F2F049A}" type="presParOf" srcId="{EAE8E103-1CA9-4794-A792-08084681EC5B}" destId="{505BA52A-8D34-43E6-83DF-9D0BFF357E81}" srcOrd="4" destOrd="0" presId="urn:microsoft.com/office/officeart/2005/8/layout/hProcess4"/>
    <dgm:cxn modelId="{1DA7D17E-35B0-4EAF-AFDD-96EDBD15B48D}" type="presParOf" srcId="{0810089E-662D-4915-B838-4BBA64B3E459}" destId="{A3030E90-619C-4DA6-B135-984BEEEAB9DD}" srcOrd="3" destOrd="0" presId="urn:microsoft.com/office/officeart/2005/8/layout/hProcess4"/>
    <dgm:cxn modelId="{707778C5-7A18-4E9F-82FC-967FF3FD9FCA}" type="presParOf" srcId="{0810089E-662D-4915-B838-4BBA64B3E459}" destId="{8CDB97B3-3EF6-41A0-BA8E-0CD2778D09F8}" srcOrd="4" destOrd="0" presId="urn:microsoft.com/office/officeart/2005/8/layout/hProcess4"/>
    <dgm:cxn modelId="{C4786673-7D67-41BF-8CB4-758B3EBFBF5A}" type="presParOf" srcId="{8CDB97B3-3EF6-41A0-BA8E-0CD2778D09F8}" destId="{48206BB4-14A7-4607-805A-3A4EECC69EC0}" srcOrd="0" destOrd="0" presId="urn:microsoft.com/office/officeart/2005/8/layout/hProcess4"/>
    <dgm:cxn modelId="{8BB854C4-0632-4142-BA3A-D8DD216AFB6B}" type="presParOf" srcId="{8CDB97B3-3EF6-41A0-BA8E-0CD2778D09F8}" destId="{4AFB242A-1063-4384-903D-CACF1BE5AD11}" srcOrd="1" destOrd="0" presId="urn:microsoft.com/office/officeart/2005/8/layout/hProcess4"/>
    <dgm:cxn modelId="{9BDADAFD-5FAD-4700-B956-E908C193D17B}" type="presParOf" srcId="{8CDB97B3-3EF6-41A0-BA8E-0CD2778D09F8}" destId="{1BD42BCA-386F-4509-B72A-F310CCE9F5DB}" srcOrd="2" destOrd="0" presId="urn:microsoft.com/office/officeart/2005/8/layout/hProcess4"/>
    <dgm:cxn modelId="{FAC9D742-EDD5-4CB0-B934-63855C14A16D}" type="presParOf" srcId="{8CDB97B3-3EF6-41A0-BA8E-0CD2778D09F8}" destId="{0492D0B4-53A3-4C02-A6A1-173A408FFDFA}" srcOrd="3" destOrd="0" presId="urn:microsoft.com/office/officeart/2005/8/layout/hProcess4"/>
    <dgm:cxn modelId="{A4463C33-0F62-432C-99EE-7EB4F32D8238}" type="presParOf" srcId="{8CDB97B3-3EF6-41A0-BA8E-0CD2778D09F8}" destId="{C028AB5A-864E-4D0C-A799-E72B05F8832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80FA5-70C2-4869-AC02-EB85A59B301A}">
      <dsp:nvSpPr>
        <dsp:cNvPr id="0" name=""/>
        <dsp:cNvSpPr/>
      </dsp:nvSpPr>
      <dsp:spPr>
        <a:xfrm>
          <a:off x="3516" y="874707"/>
          <a:ext cx="2139005" cy="149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import spectrum</a:t>
          </a:r>
        </a:p>
        <a:p>
          <a:pPr marL="114300" lvl="1" indent="-114300" algn="l" defTabSz="533400">
            <a:lnSpc>
              <a:spcPct val="90000"/>
            </a:lnSpc>
            <a:spcBef>
              <a:spcPct val="0"/>
            </a:spcBef>
            <a:spcAft>
              <a:spcPct val="15000"/>
            </a:spcAft>
            <a:buChar char="••"/>
          </a:pPr>
          <a:r>
            <a:rPr lang="en-US" sz="1200" kern="1200" dirty="0">
              <a:latin typeface="Cinzel"/>
            </a:rPr>
            <a:t>redshift correction/smoothing</a:t>
          </a:r>
        </a:p>
        <a:p>
          <a:pPr marL="114300" lvl="1" indent="-114300" algn="l" defTabSz="533400">
            <a:lnSpc>
              <a:spcPct val="90000"/>
            </a:lnSpc>
            <a:spcBef>
              <a:spcPct val="0"/>
            </a:spcBef>
            <a:spcAft>
              <a:spcPct val="15000"/>
            </a:spcAft>
            <a:buChar char="••"/>
          </a:pPr>
          <a:r>
            <a:rPr lang="en-US" sz="1200" kern="1200" dirty="0">
              <a:latin typeface="Cinzel"/>
            </a:rPr>
            <a:t>focus on area of interest</a:t>
          </a:r>
        </a:p>
        <a:p>
          <a:pPr marL="114300" lvl="1" indent="-114300" algn="l" defTabSz="533400">
            <a:lnSpc>
              <a:spcPct val="90000"/>
            </a:lnSpc>
            <a:spcBef>
              <a:spcPct val="0"/>
            </a:spcBef>
            <a:spcAft>
              <a:spcPct val="15000"/>
            </a:spcAft>
            <a:buChar char="••"/>
          </a:pPr>
          <a:r>
            <a:rPr lang="en-US" sz="1200" kern="1200" dirty="0">
              <a:latin typeface="Cinzel"/>
            </a:rPr>
            <a:t>continuum line</a:t>
          </a:r>
        </a:p>
        <a:p>
          <a:pPr marL="114300" lvl="1" indent="-114300" algn="l" defTabSz="533400">
            <a:lnSpc>
              <a:spcPct val="90000"/>
            </a:lnSpc>
            <a:spcBef>
              <a:spcPct val="0"/>
            </a:spcBef>
            <a:spcAft>
              <a:spcPct val="15000"/>
            </a:spcAft>
            <a:buChar char="••"/>
          </a:pPr>
          <a:r>
            <a:rPr lang="en-US" sz="1200" kern="1200" dirty="0">
              <a:latin typeface="Cinzel"/>
            </a:rPr>
            <a:t>flux normalization</a:t>
          </a:r>
        </a:p>
      </dsp:txBody>
      <dsp:txXfrm>
        <a:off x="37923" y="909114"/>
        <a:ext cx="2070191" cy="1105916"/>
      </dsp:txXfrm>
    </dsp:sp>
    <dsp:sp modelId="{5771901A-BAA4-4848-9496-9216CC9503D6}">
      <dsp:nvSpPr>
        <dsp:cNvPr id="0" name=""/>
        <dsp:cNvSpPr/>
      </dsp:nvSpPr>
      <dsp:spPr>
        <a:xfrm>
          <a:off x="1165435" y="1090723"/>
          <a:ext cx="2192199" cy="2192199"/>
        </a:xfrm>
        <a:prstGeom prst="leftCircularArrow">
          <a:avLst>
            <a:gd name="adj1" fmla="val 3231"/>
            <a:gd name="adj2" fmla="val 398400"/>
            <a:gd name="adj3" fmla="val 2173911"/>
            <a:gd name="adj4" fmla="val 9024489"/>
            <a:gd name="adj5" fmla="val 37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75EEA9-0B5B-45B6-B3FB-BB889B931284}">
      <dsp:nvSpPr>
        <dsp:cNvPr id="0" name=""/>
        <dsp:cNvSpPr/>
      </dsp:nvSpPr>
      <dsp:spPr>
        <a:xfrm>
          <a:off x="569486" y="2049437"/>
          <a:ext cx="1611303" cy="64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latin typeface="Cinzel"/>
            </a:rPr>
            <a:t>spectrum preparation</a:t>
          </a:r>
        </a:p>
      </dsp:txBody>
      <dsp:txXfrm>
        <a:off x="588253" y="2068204"/>
        <a:ext cx="1573769" cy="603228"/>
      </dsp:txXfrm>
    </dsp:sp>
    <dsp:sp modelId="{FB218666-282D-43A4-B1D4-FDCE894C842E}">
      <dsp:nvSpPr>
        <dsp:cNvPr id="0" name=""/>
        <dsp:cNvSpPr/>
      </dsp:nvSpPr>
      <dsp:spPr>
        <a:xfrm>
          <a:off x="2518124" y="874707"/>
          <a:ext cx="2045124" cy="149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choose element</a:t>
          </a:r>
        </a:p>
        <a:p>
          <a:pPr marL="114300" lvl="1" indent="-114300" algn="l" defTabSz="533400">
            <a:lnSpc>
              <a:spcPct val="90000"/>
            </a:lnSpc>
            <a:spcBef>
              <a:spcPct val="0"/>
            </a:spcBef>
            <a:spcAft>
              <a:spcPct val="15000"/>
            </a:spcAft>
            <a:buChar char="••"/>
          </a:pPr>
          <a:r>
            <a:rPr lang="en-US" sz="1200" kern="1200" dirty="0">
              <a:latin typeface="Cinzel"/>
            </a:rPr>
            <a:t>type (absorption/emission)</a:t>
          </a:r>
        </a:p>
        <a:p>
          <a:pPr marL="114300" lvl="1" indent="-114300" algn="l" defTabSz="533400">
            <a:lnSpc>
              <a:spcPct val="90000"/>
            </a:lnSpc>
            <a:spcBef>
              <a:spcPct val="0"/>
            </a:spcBef>
            <a:spcAft>
              <a:spcPct val="15000"/>
            </a:spcAft>
            <a:buChar char="••"/>
          </a:pPr>
          <a:r>
            <a:rPr lang="en-US" sz="1200" kern="1200" dirty="0">
              <a:latin typeface="Cinzel"/>
            </a:rPr>
            <a:t>set distribution parameters</a:t>
          </a:r>
        </a:p>
        <a:p>
          <a:pPr marL="114300" lvl="1" indent="-114300" algn="l" defTabSz="533400">
            <a:lnSpc>
              <a:spcPct val="90000"/>
            </a:lnSpc>
            <a:spcBef>
              <a:spcPct val="0"/>
            </a:spcBef>
            <a:spcAft>
              <a:spcPct val="15000"/>
            </a:spcAft>
            <a:buChar char="••"/>
          </a:pPr>
          <a:r>
            <a:rPr lang="en-US" sz="1200" kern="1200" dirty="0">
              <a:latin typeface="Cinzel"/>
            </a:rPr>
            <a:t>add component line</a:t>
          </a:r>
        </a:p>
        <a:p>
          <a:pPr marL="114300" lvl="1" indent="-114300" algn="l" defTabSz="533400">
            <a:lnSpc>
              <a:spcPct val="90000"/>
            </a:lnSpc>
            <a:spcBef>
              <a:spcPct val="0"/>
            </a:spcBef>
            <a:spcAft>
              <a:spcPct val="15000"/>
            </a:spcAft>
            <a:buChar char="••"/>
          </a:pPr>
          <a:r>
            <a:rPr lang="en-US" sz="1200" kern="1200" dirty="0">
              <a:latin typeface="Cinzel"/>
            </a:rPr>
            <a:t>if curve fitting achieved proceed to next stage</a:t>
          </a:r>
        </a:p>
      </dsp:txBody>
      <dsp:txXfrm>
        <a:off x="2552531" y="1229495"/>
        <a:ext cx="1976310" cy="1105916"/>
      </dsp:txXfrm>
    </dsp:sp>
    <dsp:sp modelId="{A3030E90-619C-4DA6-B135-984BEEEAB9DD}">
      <dsp:nvSpPr>
        <dsp:cNvPr id="0" name=""/>
        <dsp:cNvSpPr/>
      </dsp:nvSpPr>
      <dsp:spPr>
        <a:xfrm>
          <a:off x="3613916" y="-112855"/>
          <a:ext cx="2486394" cy="2486394"/>
        </a:xfrm>
        <a:prstGeom prst="circularArrow">
          <a:avLst>
            <a:gd name="adj1" fmla="val 2849"/>
            <a:gd name="adj2" fmla="val 348113"/>
            <a:gd name="adj3" fmla="val 19476376"/>
            <a:gd name="adj4" fmla="val 12575511"/>
            <a:gd name="adj5" fmla="val 33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AB7200-F213-4411-B724-25D8688D53F2}">
      <dsp:nvSpPr>
        <dsp:cNvPr id="0" name=""/>
        <dsp:cNvSpPr/>
      </dsp:nvSpPr>
      <dsp:spPr>
        <a:xfrm>
          <a:off x="3037154" y="554325"/>
          <a:ext cx="1611303" cy="64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latin typeface="Cinzel"/>
            </a:rPr>
            <a:t>curve fitting process</a:t>
          </a:r>
        </a:p>
      </dsp:txBody>
      <dsp:txXfrm>
        <a:off x="3055921" y="573092"/>
        <a:ext cx="1573769" cy="603228"/>
      </dsp:txXfrm>
    </dsp:sp>
    <dsp:sp modelId="{4AFB242A-1063-4384-903D-CACF1BE5AD11}">
      <dsp:nvSpPr>
        <dsp:cNvPr id="0" name=""/>
        <dsp:cNvSpPr/>
      </dsp:nvSpPr>
      <dsp:spPr>
        <a:xfrm>
          <a:off x="4985792" y="874707"/>
          <a:ext cx="2153941" cy="149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calculate physical </a:t>
          </a:r>
          <a:r>
            <a:rPr lang="en-US" sz="1200" kern="1200" dirty="0" smtClean="0">
              <a:latin typeface="Cinzel"/>
            </a:rPr>
            <a:t>parameters</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a:latin typeface="Cinzel"/>
            </a:rPr>
            <a:t>export results, plots and </a:t>
          </a:r>
          <a:r>
            <a:rPr lang="en-US" sz="1200" kern="1200" dirty="0" smtClean="0">
              <a:latin typeface="Cinzel"/>
            </a:rPr>
            <a:t>statistical </a:t>
          </a:r>
          <a:r>
            <a:rPr lang="en-US" sz="1200" kern="1200" dirty="0">
              <a:latin typeface="Cinzel"/>
            </a:rPr>
            <a:t>checks calculations</a:t>
          </a:r>
        </a:p>
        <a:p>
          <a:pPr marL="114300" lvl="1" indent="-114300" algn="l" defTabSz="533400">
            <a:lnSpc>
              <a:spcPct val="90000"/>
            </a:lnSpc>
            <a:spcBef>
              <a:spcPct val="0"/>
            </a:spcBef>
            <a:spcAft>
              <a:spcPct val="15000"/>
            </a:spcAft>
            <a:buChar char="••"/>
          </a:pPr>
          <a:r>
            <a:rPr lang="en-US" sz="1200" kern="1200" dirty="0">
              <a:latin typeface="Cinzel"/>
            </a:rPr>
            <a:t>create report</a:t>
          </a:r>
        </a:p>
      </dsp:txBody>
      <dsp:txXfrm>
        <a:off x="5020199" y="909114"/>
        <a:ext cx="2085127" cy="1105916"/>
      </dsp:txXfrm>
    </dsp:sp>
    <dsp:sp modelId="{0492D0B4-53A3-4C02-A6A1-173A408FFDFA}">
      <dsp:nvSpPr>
        <dsp:cNvPr id="0" name=""/>
        <dsp:cNvSpPr/>
      </dsp:nvSpPr>
      <dsp:spPr>
        <a:xfrm>
          <a:off x="5559231" y="2049437"/>
          <a:ext cx="1611303" cy="64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latin typeface="Cinzel"/>
            </a:rPr>
            <a:t>compute &amp; export</a:t>
          </a:r>
        </a:p>
      </dsp:txBody>
      <dsp:txXfrm>
        <a:off x="5577998" y="2068204"/>
        <a:ext cx="1573769" cy="603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80FA5-70C2-4869-AC02-EB85A59B301A}">
      <dsp:nvSpPr>
        <dsp:cNvPr id="0" name=""/>
        <dsp:cNvSpPr/>
      </dsp:nvSpPr>
      <dsp:spPr>
        <a:xfrm>
          <a:off x="0" y="19488"/>
          <a:ext cx="2274497"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import spectrum</a:t>
          </a:r>
        </a:p>
        <a:p>
          <a:pPr marL="114300" lvl="1" indent="-114300" algn="l" defTabSz="533400">
            <a:lnSpc>
              <a:spcPct val="90000"/>
            </a:lnSpc>
            <a:spcBef>
              <a:spcPct val="0"/>
            </a:spcBef>
            <a:spcAft>
              <a:spcPct val="15000"/>
            </a:spcAft>
            <a:buChar char="••"/>
          </a:pPr>
          <a:r>
            <a:rPr lang="en-US" sz="1200" kern="1200" dirty="0">
              <a:latin typeface="Cinzel"/>
            </a:rPr>
            <a:t>redshift correction/smoothing</a:t>
          </a:r>
        </a:p>
        <a:p>
          <a:pPr marL="114300" lvl="1" indent="-114300" algn="l" defTabSz="533400">
            <a:lnSpc>
              <a:spcPct val="90000"/>
            </a:lnSpc>
            <a:spcBef>
              <a:spcPct val="0"/>
            </a:spcBef>
            <a:spcAft>
              <a:spcPct val="15000"/>
            </a:spcAft>
            <a:buChar char="••"/>
          </a:pPr>
          <a:r>
            <a:rPr lang="en-US" sz="1200" kern="1200" dirty="0">
              <a:latin typeface="Cinzel"/>
            </a:rPr>
            <a:t>focus on area of interest</a:t>
          </a:r>
        </a:p>
        <a:p>
          <a:pPr marL="114300" lvl="1" indent="-114300" algn="l" defTabSz="533400">
            <a:lnSpc>
              <a:spcPct val="90000"/>
            </a:lnSpc>
            <a:spcBef>
              <a:spcPct val="0"/>
            </a:spcBef>
            <a:spcAft>
              <a:spcPct val="15000"/>
            </a:spcAft>
            <a:buChar char="••"/>
          </a:pPr>
          <a:r>
            <a:rPr lang="en-US" sz="1200" kern="1200" dirty="0">
              <a:latin typeface="Cinzel"/>
            </a:rPr>
            <a:t>continuum line</a:t>
          </a:r>
        </a:p>
        <a:p>
          <a:pPr marL="114300" lvl="1" indent="-114300" algn="l" defTabSz="533400">
            <a:lnSpc>
              <a:spcPct val="90000"/>
            </a:lnSpc>
            <a:spcBef>
              <a:spcPct val="0"/>
            </a:spcBef>
            <a:spcAft>
              <a:spcPct val="15000"/>
            </a:spcAft>
            <a:buChar char="••"/>
          </a:pPr>
          <a:r>
            <a:rPr lang="en-US" sz="1200" kern="1200" dirty="0">
              <a:latin typeface="Cinzel"/>
            </a:rPr>
            <a:t>flux normalization</a:t>
          </a:r>
        </a:p>
      </dsp:txBody>
      <dsp:txXfrm>
        <a:off x="36586" y="56074"/>
        <a:ext cx="2201325" cy="1175970"/>
      </dsp:txXfrm>
    </dsp:sp>
    <dsp:sp modelId="{5771901A-BAA4-4848-9496-9216CC9503D6}">
      <dsp:nvSpPr>
        <dsp:cNvPr id="0" name=""/>
        <dsp:cNvSpPr/>
      </dsp:nvSpPr>
      <dsp:spPr>
        <a:xfrm>
          <a:off x="1446246" y="291507"/>
          <a:ext cx="3099970" cy="3099970"/>
        </a:xfrm>
        <a:prstGeom prst="leftCircularArrow">
          <a:avLst>
            <a:gd name="adj1" fmla="val 2430"/>
            <a:gd name="adj2" fmla="val 294016"/>
            <a:gd name="adj3" fmla="val 2585348"/>
            <a:gd name="adj4" fmla="val 9540311"/>
            <a:gd name="adj5" fmla="val 28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75EEA9-0B5B-45B6-B3FB-BB889B931284}">
      <dsp:nvSpPr>
        <dsp:cNvPr id="0" name=""/>
        <dsp:cNvSpPr/>
      </dsp:nvSpPr>
      <dsp:spPr>
        <a:xfrm>
          <a:off x="1026442" y="1677000"/>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spectrum preparation</a:t>
          </a:r>
        </a:p>
      </dsp:txBody>
      <dsp:txXfrm>
        <a:off x="1046398" y="1696956"/>
        <a:ext cx="1673457" cy="641438"/>
      </dsp:txXfrm>
    </dsp:sp>
    <dsp:sp modelId="{AC6388FA-EED3-4C4E-8ED9-D92F84231ADD}">
      <dsp:nvSpPr>
        <dsp:cNvPr id="0" name=""/>
        <dsp:cNvSpPr/>
      </dsp:nvSpPr>
      <dsp:spPr>
        <a:xfrm>
          <a:off x="3862002" y="809595"/>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43F2C-95CB-46E7-9288-9BFBEB587488}">
      <dsp:nvSpPr>
        <dsp:cNvPr id="0" name=""/>
        <dsp:cNvSpPr/>
      </dsp:nvSpPr>
      <dsp:spPr>
        <a:xfrm>
          <a:off x="4281458" y="486678"/>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301414" y="506634"/>
        <a:ext cx="1673457" cy="641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6124-E263-4AA2-9EA1-B76A40BF7814}">
      <dsp:nvSpPr>
        <dsp:cNvPr id="0" name=""/>
        <dsp:cNvSpPr/>
      </dsp:nvSpPr>
      <dsp:spPr>
        <a:xfrm>
          <a:off x="58609" y="738578"/>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choose element</a:t>
          </a:r>
        </a:p>
        <a:p>
          <a:pPr marL="114300" lvl="1" indent="-114300" algn="l" defTabSz="533400">
            <a:lnSpc>
              <a:spcPct val="90000"/>
            </a:lnSpc>
            <a:spcBef>
              <a:spcPct val="0"/>
            </a:spcBef>
            <a:spcAft>
              <a:spcPct val="15000"/>
            </a:spcAft>
            <a:buChar char="••"/>
          </a:pPr>
          <a:r>
            <a:rPr lang="en-US" sz="1200" kern="1200" dirty="0" smtClean="0">
              <a:latin typeface="Cinzel"/>
            </a:rPr>
            <a:t>type (absorption/emission)</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a:latin typeface="Cinzel"/>
            </a:rPr>
            <a:t>set distribution parameters</a:t>
          </a:r>
        </a:p>
        <a:p>
          <a:pPr marL="114300" lvl="1" indent="-114300" algn="l" defTabSz="533400">
            <a:lnSpc>
              <a:spcPct val="90000"/>
            </a:lnSpc>
            <a:spcBef>
              <a:spcPct val="0"/>
            </a:spcBef>
            <a:spcAft>
              <a:spcPct val="15000"/>
            </a:spcAft>
            <a:buChar char="••"/>
          </a:pPr>
          <a:r>
            <a:rPr lang="en-US" sz="1200" kern="1200" dirty="0">
              <a:latin typeface="Cinzel"/>
            </a:rPr>
            <a:t>add component line</a:t>
          </a:r>
        </a:p>
        <a:p>
          <a:pPr marL="114300" lvl="1" indent="-114300" algn="l" defTabSz="533400">
            <a:lnSpc>
              <a:spcPct val="90000"/>
            </a:lnSpc>
            <a:spcBef>
              <a:spcPct val="0"/>
            </a:spcBef>
            <a:spcAft>
              <a:spcPct val="15000"/>
            </a:spcAft>
            <a:buChar char="••"/>
          </a:pPr>
          <a:r>
            <a:rPr lang="en-US" sz="1200" kern="1200" dirty="0">
              <a:latin typeface="Cinzel"/>
            </a:rPr>
            <a:t>if curve fitting achieved proceed to next stage</a:t>
          </a:r>
        </a:p>
      </dsp:txBody>
      <dsp:txXfrm>
        <a:off x="95195" y="775164"/>
        <a:ext cx="1854368" cy="1175970"/>
      </dsp:txXfrm>
    </dsp:sp>
    <dsp:sp modelId="{E33CE0F8-D11A-4ECF-859E-ACC67ACFA802}">
      <dsp:nvSpPr>
        <dsp:cNvPr id="0" name=""/>
        <dsp:cNvSpPr/>
      </dsp:nvSpPr>
      <dsp:spPr>
        <a:xfrm rot="1490362">
          <a:off x="1062658" y="1040188"/>
          <a:ext cx="3196890" cy="3196890"/>
        </a:xfrm>
        <a:prstGeom prst="leftCircularArrow">
          <a:avLst>
            <a:gd name="adj1" fmla="val 2356"/>
            <a:gd name="adj2" fmla="val 284617"/>
            <a:gd name="adj3" fmla="val 1875841"/>
            <a:gd name="adj4" fmla="val 8840203"/>
            <a:gd name="adj5" fmla="val 2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EB569-3723-454A-912D-BA92D7A5F3A8}">
      <dsp:nvSpPr>
        <dsp:cNvPr id="0" name=""/>
        <dsp:cNvSpPr/>
      </dsp:nvSpPr>
      <dsp:spPr>
        <a:xfrm>
          <a:off x="821634" y="2217842"/>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curve fitting process</a:t>
          </a:r>
        </a:p>
      </dsp:txBody>
      <dsp:txXfrm>
        <a:off x="841590" y="2237798"/>
        <a:ext cx="1673457" cy="641438"/>
      </dsp:txXfrm>
    </dsp:sp>
    <dsp:sp modelId="{97776A4B-75B8-4216-9530-A70A8A6A0CA3}">
      <dsp:nvSpPr>
        <dsp:cNvPr id="0" name=""/>
        <dsp:cNvSpPr/>
      </dsp:nvSpPr>
      <dsp:spPr>
        <a:xfrm>
          <a:off x="3766376" y="827354"/>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Cinzel"/>
            </a:rPr>
            <a:t>calculate physical </a:t>
          </a:r>
          <a:r>
            <a:rPr lang="en-US" sz="1300" kern="1200" dirty="0" err="1">
              <a:latin typeface="Cinzel"/>
            </a:rPr>
            <a:t>paramaters</a:t>
          </a:r>
          <a:endParaRPr lang="en-US" sz="1300" kern="1200" dirty="0">
            <a:latin typeface="Cinzel"/>
          </a:endParaRPr>
        </a:p>
        <a:p>
          <a:pPr marL="114300" lvl="1" indent="-114300" algn="l" defTabSz="577850">
            <a:lnSpc>
              <a:spcPct val="90000"/>
            </a:lnSpc>
            <a:spcBef>
              <a:spcPct val="0"/>
            </a:spcBef>
            <a:spcAft>
              <a:spcPct val="15000"/>
            </a:spcAft>
            <a:buChar char="••"/>
          </a:pPr>
          <a:r>
            <a:rPr lang="en-US" sz="1300" kern="1200" dirty="0">
              <a:latin typeface="Cinzel"/>
            </a:rPr>
            <a:t>export results, plots and </a:t>
          </a:r>
          <a:r>
            <a:rPr lang="en-US" sz="1300" kern="1200" dirty="0" err="1">
              <a:latin typeface="Cinzel"/>
            </a:rPr>
            <a:t>and</a:t>
          </a:r>
          <a:r>
            <a:rPr lang="en-US" sz="1300" kern="1200" dirty="0">
              <a:latin typeface="Cinzel"/>
            </a:rPr>
            <a:t> statistical checks calculations</a:t>
          </a:r>
        </a:p>
        <a:p>
          <a:pPr marL="114300" lvl="1" indent="-114300" algn="l" defTabSz="577850">
            <a:lnSpc>
              <a:spcPct val="90000"/>
            </a:lnSpc>
            <a:spcBef>
              <a:spcPct val="0"/>
            </a:spcBef>
            <a:spcAft>
              <a:spcPct val="15000"/>
            </a:spcAft>
            <a:buChar char="••"/>
          </a:pPr>
          <a:r>
            <a:rPr lang="en-US" sz="1300" kern="1200" dirty="0">
              <a:latin typeface="Cinzel"/>
            </a:rPr>
            <a:t>create report</a:t>
          </a:r>
        </a:p>
      </dsp:txBody>
      <dsp:txXfrm>
        <a:off x="3802962" y="1204615"/>
        <a:ext cx="1854368" cy="1175970"/>
      </dsp:txXfrm>
    </dsp:sp>
    <dsp:sp modelId="{AFA504F4-5E6C-4859-B5E2-58858378B0E4}">
      <dsp:nvSpPr>
        <dsp:cNvPr id="0" name=""/>
        <dsp:cNvSpPr/>
      </dsp:nvSpPr>
      <dsp:spPr>
        <a:xfrm>
          <a:off x="4194719" y="486678"/>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compute &amp; export</a:t>
          </a:r>
        </a:p>
      </dsp:txBody>
      <dsp:txXfrm>
        <a:off x="4214675" y="506634"/>
        <a:ext cx="1673457" cy="641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6124-E263-4AA2-9EA1-B76A40BF7814}">
      <dsp:nvSpPr>
        <dsp:cNvPr id="0" name=""/>
        <dsp:cNvSpPr/>
      </dsp:nvSpPr>
      <dsp:spPr>
        <a:xfrm>
          <a:off x="58609" y="738578"/>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choose element</a:t>
          </a:r>
        </a:p>
        <a:p>
          <a:pPr marL="114300" lvl="1" indent="-114300" algn="l" defTabSz="533400">
            <a:lnSpc>
              <a:spcPct val="90000"/>
            </a:lnSpc>
            <a:spcBef>
              <a:spcPct val="0"/>
            </a:spcBef>
            <a:spcAft>
              <a:spcPct val="15000"/>
            </a:spcAft>
            <a:buChar char="••"/>
          </a:pPr>
          <a:r>
            <a:rPr lang="en-US" sz="1200" kern="1200" dirty="0">
              <a:latin typeface="Cinzel"/>
            </a:rPr>
            <a:t>type (absorption/emission)</a:t>
          </a:r>
        </a:p>
        <a:p>
          <a:pPr marL="114300" lvl="1" indent="-114300" algn="l" defTabSz="533400">
            <a:lnSpc>
              <a:spcPct val="90000"/>
            </a:lnSpc>
            <a:spcBef>
              <a:spcPct val="0"/>
            </a:spcBef>
            <a:spcAft>
              <a:spcPct val="15000"/>
            </a:spcAft>
            <a:buChar char="••"/>
          </a:pPr>
          <a:r>
            <a:rPr lang="en-US" sz="1200" kern="1200" dirty="0">
              <a:latin typeface="Cinzel"/>
            </a:rPr>
            <a:t>set distribution parameters</a:t>
          </a:r>
        </a:p>
        <a:p>
          <a:pPr marL="114300" lvl="1" indent="-114300" algn="l" defTabSz="533400">
            <a:lnSpc>
              <a:spcPct val="90000"/>
            </a:lnSpc>
            <a:spcBef>
              <a:spcPct val="0"/>
            </a:spcBef>
            <a:spcAft>
              <a:spcPct val="15000"/>
            </a:spcAft>
            <a:buChar char="••"/>
          </a:pPr>
          <a:r>
            <a:rPr lang="en-US" sz="1200" kern="1200" dirty="0">
              <a:latin typeface="Cinzel"/>
            </a:rPr>
            <a:t>add component line</a:t>
          </a:r>
        </a:p>
        <a:p>
          <a:pPr marL="114300" lvl="1" indent="-114300" algn="l" defTabSz="533400">
            <a:lnSpc>
              <a:spcPct val="90000"/>
            </a:lnSpc>
            <a:spcBef>
              <a:spcPct val="0"/>
            </a:spcBef>
            <a:spcAft>
              <a:spcPct val="15000"/>
            </a:spcAft>
            <a:buChar char="••"/>
          </a:pPr>
          <a:r>
            <a:rPr lang="en-US" sz="1200" kern="1200" dirty="0">
              <a:latin typeface="Cinzel"/>
            </a:rPr>
            <a:t>if curve fitting achieved proceed to next stage</a:t>
          </a:r>
        </a:p>
      </dsp:txBody>
      <dsp:txXfrm>
        <a:off x="95195" y="775164"/>
        <a:ext cx="1854368" cy="1175970"/>
      </dsp:txXfrm>
    </dsp:sp>
    <dsp:sp modelId="{E33CE0F8-D11A-4ECF-859E-ACC67ACFA802}">
      <dsp:nvSpPr>
        <dsp:cNvPr id="0" name=""/>
        <dsp:cNvSpPr/>
      </dsp:nvSpPr>
      <dsp:spPr>
        <a:xfrm rot="1490362">
          <a:off x="1054080" y="1033257"/>
          <a:ext cx="3206058" cy="3206058"/>
        </a:xfrm>
        <a:prstGeom prst="leftCircularArrow">
          <a:avLst>
            <a:gd name="adj1" fmla="val 2350"/>
            <a:gd name="adj2" fmla="val 283759"/>
            <a:gd name="adj3" fmla="val 1879785"/>
            <a:gd name="adj4" fmla="val 8845005"/>
            <a:gd name="adj5" fmla="val 27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EB569-3723-454A-912D-BA92D7A5F3A8}">
      <dsp:nvSpPr>
        <dsp:cNvPr id="0" name=""/>
        <dsp:cNvSpPr/>
      </dsp:nvSpPr>
      <dsp:spPr>
        <a:xfrm>
          <a:off x="813478" y="2214579"/>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curve fitting process</a:t>
          </a:r>
        </a:p>
      </dsp:txBody>
      <dsp:txXfrm>
        <a:off x="833434" y="2234535"/>
        <a:ext cx="1673457" cy="641438"/>
      </dsp:txXfrm>
    </dsp:sp>
    <dsp:sp modelId="{97776A4B-75B8-4216-9530-A70A8A6A0CA3}">
      <dsp:nvSpPr>
        <dsp:cNvPr id="0" name=""/>
        <dsp:cNvSpPr/>
      </dsp:nvSpPr>
      <dsp:spPr>
        <a:xfrm>
          <a:off x="3766376" y="827354"/>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Cinzel"/>
            </a:rPr>
            <a:t>calculate physical </a:t>
          </a:r>
          <a:r>
            <a:rPr lang="en-US" sz="1300" kern="1200" dirty="0" err="1">
              <a:latin typeface="Cinzel"/>
            </a:rPr>
            <a:t>paramaters</a:t>
          </a:r>
          <a:endParaRPr lang="en-US" sz="1300" kern="1200" dirty="0">
            <a:latin typeface="Cinzel"/>
          </a:endParaRPr>
        </a:p>
        <a:p>
          <a:pPr marL="114300" lvl="1" indent="-114300" algn="l" defTabSz="577850">
            <a:lnSpc>
              <a:spcPct val="90000"/>
            </a:lnSpc>
            <a:spcBef>
              <a:spcPct val="0"/>
            </a:spcBef>
            <a:spcAft>
              <a:spcPct val="15000"/>
            </a:spcAft>
            <a:buChar char="••"/>
          </a:pPr>
          <a:r>
            <a:rPr lang="en-US" sz="1300" kern="1200" dirty="0">
              <a:latin typeface="Cinzel"/>
            </a:rPr>
            <a:t>export results, plots and </a:t>
          </a:r>
          <a:r>
            <a:rPr lang="en-US" sz="1300" kern="1200" dirty="0" err="1">
              <a:latin typeface="Cinzel"/>
            </a:rPr>
            <a:t>and</a:t>
          </a:r>
          <a:r>
            <a:rPr lang="en-US" sz="1300" kern="1200" dirty="0">
              <a:latin typeface="Cinzel"/>
            </a:rPr>
            <a:t> statistical checks calculations</a:t>
          </a:r>
        </a:p>
        <a:p>
          <a:pPr marL="114300" lvl="1" indent="-114300" algn="l" defTabSz="577850">
            <a:lnSpc>
              <a:spcPct val="90000"/>
            </a:lnSpc>
            <a:spcBef>
              <a:spcPct val="0"/>
            </a:spcBef>
            <a:spcAft>
              <a:spcPct val="15000"/>
            </a:spcAft>
            <a:buChar char="••"/>
          </a:pPr>
          <a:r>
            <a:rPr lang="en-US" sz="1300" kern="1200" dirty="0">
              <a:latin typeface="Cinzel"/>
            </a:rPr>
            <a:t>create report</a:t>
          </a:r>
        </a:p>
      </dsp:txBody>
      <dsp:txXfrm>
        <a:off x="3802962" y="1204615"/>
        <a:ext cx="1854368" cy="1175970"/>
      </dsp:txXfrm>
    </dsp:sp>
    <dsp:sp modelId="{AFA504F4-5E6C-4859-B5E2-58858378B0E4}">
      <dsp:nvSpPr>
        <dsp:cNvPr id="0" name=""/>
        <dsp:cNvSpPr/>
      </dsp:nvSpPr>
      <dsp:spPr>
        <a:xfrm>
          <a:off x="4194719" y="486678"/>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compute &amp; export</a:t>
          </a:r>
        </a:p>
      </dsp:txBody>
      <dsp:txXfrm>
        <a:off x="4214675" y="506634"/>
        <a:ext cx="1673457" cy="641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6124-E263-4AA2-9EA1-B76A40BF7814}">
      <dsp:nvSpPr>
        <dsp:cNvPr id="0" name=""/>
        <dsp:cNvSpPr/>
      </dsp:nvSpPr>
      <dsp:spPr>
        <a:xfrm>
          <a:off x="0" y="738578"/>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Cinzel"/>
            </a:rPr>
            <a:t>choose element</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smtClean="0">
              <a:latin typeface="Cinzel"/>
            </a:rPr>
            <a:t>type (absorption/emission)</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smtClean="0">
              <a:latin typeface="Cinzel"/>
            </a:rPr>
            <a:t>set distribution parameters</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smtClean="0">
              <a:latin typeface="Cinzel"/>
            </a:rPr>
            <a:t>add component line</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smtClean="0">
              <a:latin typeface="Cinzel"/>
            </a:rPr>
            <a:t>if curve fitting achieved proceed to next stage</a:t>
          </a:r>
          <a:endParaRPr lang="en-US" sz="1200" kern="1200" dirty="0">
            <a:latin typeface="Cinzel"/>
          </a:endParaRPr>
        </a:p>
      </dsp:txBody>
      <dsp:txXfrm>
        <a:off x="36586" y="775164"/>
        <a:ext cx="1854368" cy="1175970"/>
      </dsp:txXfrm>
    </dsp:sp>
    <dsp:sp modelId="{E33CE0F8-D11A-4ECF-859E-ACC67ACFA802}">
      <dsp:nvSpPr>
        <dsp:cNvPr id="0" name=""/>
        <dsp:cNvSpPr/>
      </dsp:nvSpPr>
      <dsp:spPr>
        <a:xfrm rot="1490362">
          <a:off x="282517" y="1138599"/>
          <a:ext cx="3019224" cy="3019224"/>
        </a:xfrm>
        <a:prstGeom prst="leftCircularArrow">
          <a:avLst>
            <a:gd name="adj1" fmla="val 1871"/>
            <a:gd name="adj2" fmla="val 223523"/>
            <a:gd name="adj3" fmla="val 1788175"/>
            <a:gd name="adj4" fmla="val 8813630"/>
            <a:gd name="adj5" fmla="val 21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EB569-3723-454A-912D-BA92D7A5F3A8}">
      <dsp:nvSpPr>
        <dsp:cNvPr id="0" name=""/>
        <dsp:cNvSpPr/>
      </dsp:nvSpPr>
      <dsp:spPr>
        <a:xfrm>
          <a:off x="0" y="2230904"/>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Cinzel"/>
            </a:rPr>
            <a:t>curve fitting process</a:t>
          </a:r>
          <a:endParaRPr lang="en-US" sz="2200" kern="1200" dirty="0">
            <a:latin typeface="Cinzel"/>
          </a:endParaRPr>
        </a:p>
      </dsp:txBody>
      <dsp:txXfrm>
        <a:off x="19956" y="2250860"/>
        <a:ext cx="1673457" cy="641438"/>
      </dsp:txXfrm>
    </dsp:sp>
    <dsp:sp modelId="{97776A4B-75B8-4216-9530-A70A8A6A0CA3}">
      <dsp:nvSpPr>
        <dsp:cNvPr id="0" name=""/>
        <dsp:cNvSpPr/>
      </dsp:nvSpPr>
      <dsp:spPr>
        <a:xfrm>
          <a:off x="2824782" y="827354"/>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Cinzel"/>
            </a:rPr>
            <a:t>calculate physical </a:t>
          </a:r>
          <a:r>
            <a:rPr lang="en-US" sz="1300" kern="1200" dirty="0" err="1">
              <a:latin typeface="Cinzel"/>
            </a:rPr>
            <a:t>paramaters</a:t>
          </a:r>
          <a:endParaRPr lang="en-US" sz="1300" kern="1200" dirty="0">
            <a:latin typeface="Cinzel"/>
          </a:endParaRPr>
        </a:p>
        <a:p>
          <a:pPr marL="114300" lvl="1" indent="-114300" algn="l" defTabSz="577850">
            <a:lnSpc>
              <a:spcPct val="90000"/>
            </a:lnSpc>
            <a:spcBef>
              <a:spcPct val="0"/>
            </a:spcBef>
            <a:spcAft>
              <a:spcPct val="15000"/>
            </a:spcAft>
            <a:buChar char="••"/>
          </a:pPr>
          <a:r>
            <a:rPr lang="en-US" sz="1300" kern="1200" dirty="0">
              <a:latin typeface="Cinzel"/>
            </a:rPr>
            <a:t>export results, plots and </a:t>
          </a:r>
          <a:r>
            <a:rPr lang="en-US" sz="1300" kern="1200" dirty="0" err="1">
              <a:latin typeface="Cinzel"/>
            </a:rPr>
            <a:t>and</a:t>
          </a:r>
          <a:r>
            <a:rPr lang="en-US" sz="1300" kern="1200" dirty="0">
              <a:latin typeface="Cinzel"/>
            </a:rPr>
            <a:t> statistical checks calculations</a:t>
          </a:r>
        </a:p>
        <a:p>
          <a:pPr marL="114300" lvl="1" indent="-114300" algn="l" defTabSz="577850">
            <a:lnSpc>
              <a:spcPct val="90000"/>
            </a:lnSpc>
            <a:spcBef>
              <a:spcPct val="0"/>
            </a:spcBef>
            <a:spcAft>
              <a:spcPct val="15000"/>
            </a:spcAft>
            <a:buChar char="••"/>
          </a:pPr>
          <a:r>
            <a:rPr lang="en-US" sz="1300" kern="1200" dirty="0">
              <a:latin typeface="Cinzel"/>
            </a:rPr>
            <a:t>create report</a:t>
          </a:r>
        </a:p>
      </dsp:txBody>
      <dsp:txXfrm>
        <a:off x="2861368" y="1204615"/>
        <a:ext cx="1854368" cy="1175970"/>
      </dsp:txXfrm>
    </dsp:sp>
    <dsp:sp modelId="{AFA504F4-5E6C-4859-B5E2-58858378B0E4}">
      <dsp:nvSpPr>
        <dsp:cNvPr id="0" name=""/>
        <dsp:cNvSpPr/>
      </dsp:nvSpPr>
      <dsp:spPr>
        <a:xfrm>
          <a:off x="3253124" y="486678"/>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compute &amp; export</a:t>
          </a:r>
        </a:p>
      </dsp:txBody>
      <dsp:txXfrm>
        <a:off x="3273080" y="506634"/>
        <a:ext cx="1673457" cy="641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6124-E263-4AA2-9EA1-B76A40BF7814}">
      <dsp:nvSpPr>
        <dsp:cNvPr id="0" name=""/>
        <dsp:cNvSpPr/>
      </dsp:nvSpPr>
      <dsp:spPr>
        <a:xfrm>
          <a:off x="58609" y="738578"/>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choose element</a:t>
          </a:r>
        </a:p>
        <a:p>
          <a:pPr marL="114300" lvl="1" indent="-114300" algn="l" defTabSz="533400">
            <a:lnSpc>
              <a:spcPct val="90000"/>
            </a:lnSpc>
            <a:spcBef>
              <a:spcPct val="0"/>
            </a:spcBef>
            <a:spcAft>
              <a:spcPct val="15000"/>
            </a:spcAft>
            <a:buChar char="••"/>
          </a:pPr>
          <a:r>
            <a:rPr lang="en-US" sz="1200" kern="1200" dirty="0">
              <a:latin typeface="Cinzel"/>
            </a:rPr>
            <a:t>type (absorption/emission)</a:t>
          </a:r>
        </a:p>
        <a:p>
          <a:pPr marL="114300" lvl="1" indent="-114300" algn="l" defTabSz="533400">
            <a:lnSpc>
              <a:spcPct val="90000"/>
            </a:lnSpc>
            <a:spcBef>
              <a:spcPct val="0"/>
            </a:spcBef>
            <a:spcAft>
              <a:spcPct val="15000"/>
            </a:spcAft>
            <a:buChar char="••"/>
          </a:pPr>
          <a:r>
            <a:rPr lang="en-US" sz="1200" kern="1200" dirty="0">
              <a:latin typeface="Cinzel"/>
            </a:rPr>
            <a:t>set distribution parameters</a:t>
          </a:r>
        </a:p>
        <a:p>
          <a:pPr marL="114300" lvl="1" indent="-114300" algn="l" defTabSz="533400">
            <a:lnSpc>
              <a:spcPct val="90000"/>
            </a:lnSpc>
            <a:spcBef>
              <a:spcPct val="0"/>
            </a:spcBef>
            <a:spcAft>
              <a:spcPct val="15000"/>
            </a:spcAft>
            <a:buChar char="••"/>
          </a:pPr>
          <a:r>
            <a:rPr lang="en-US" sz="1200" kern="1200" dirty="0">
              <a:latin typeface="Cinzel"/>
            </a:rPr>
            <a:t>add component line</a:t>
          </a:r>
        </a:p>
        <a:p>
          <a:pPr marL="114300" lvl="1" indent="-114300" algn="l" defTabSz="533400">
            <a:lnSpc>
              <a:spcPct val="90000"/>
            </a:lnSpc>
            <a:spcBef>
              <a:spcPct val="0"/>
            </a:spcBef>
            <a:spcAft>
              <a:spcPct val="15000"/>
            </a:spcAft>
            <a:buChar char="••"/>
          </a:pPr>
          <a:r>
            <a:rPr lang="en-US" sz="1200" kern="1200" dirty="0">
              <a:latin typeface="Cinzel"/>
            </a:rPr>
            <a:t>if curve fitting achieved proceed to next stage</a:t>
          </a:r>
        </a:p>
      </dsp:txBody>
      <dsp:txXfrm>
        <a:off x="95195" y="775164"/>
        <a:ext cx="1854368" cy="1175970"/>
      </dsp:txXfrm>
    </dsp:sp>
    <dsp:sp modelId="{E33CE0F8-D11A-4ECF-859E-ACC67ACFA802}">
      <dsp:nvSpPr>
        <dsp:cNvPr id="0" name=""/>
        <dsp:cNvSpPr/>
      </dsp:nvSpPr>
      <dsp:spPr>
        <a:xfrm rot="1490362">
          <a:off x="1215860" y="1026675"/>
          <a:ext cx="3087391" cy="3087391"/>
        </a:xfrm>
        <a:prstGeom prst="leftCircularArrow">
          <a:avLst>
            <a:gd name="adj1" fmla="val 2440"/>
            <a:gd name="adj2" fmla="val 295281"/>
            <a:gd name="adj3" fmla="val 2082795"/>
            <a:gd name="adj4" fmla="val 9036492"/>
            <a:gd name="adj5" fmla="val 28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EB569-3723-454A-912D-BA92D7A5F3A8}">
      <dsp:nvSpPr>
        <dsp:cNvPr id="0" name=""/>
        <dsp:cNvSpPr/>
      </dsp:nvSpPr>
      <dsp:spPr>
        <a:xfrm>
          <a:off x="913077" y="2067618"/>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Cinzel"/>
            </a:rPr>
            <a:t>compute &amp; export</a:t>
          </a:r>
          <a:endParaRPr lang="en-US" sz="2200" kern="1200" dirty="0">
            <a:latin typeface="Cinzel"/>
          </a:endParaRPr>
        </a:p>
      </dsp:txBody>
      <dsp:txXfrm>
        <a:off x="933033" y="2087574"/>
        <a:ext cx="1673457" cy="641438"/>
      </dsp:txXfrm>
    </dsp:sp>
    <dsp:sp modelId="{97776A4B-75B8-4216-9530-A70A8A6A0CA3}">
      <dsp:nvSpPr>
        <dsp:cNvPr id="0" name=""/>
        <dsp:cNvSpPr/>
      </dsp:nvSpPr>
      <dsp:spPr>
        <a:xfrm>
          <a:off x="3766376" y="827354"/>
          <a:ext cx="1927540" cy="15898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Cinzel"/>
            </a:rPr>
            <a:t>calculate physical </a:t>
          </a:r>
          <a:r>
            <a:rPr lang="en-US" sz="1300" kern="1200" dirty="0" err="1">
              <a:latin typeface="Cinzel"/>
            </a:rPr>
            <a:t>paramaters</a:t>
          </a:r>
          <a:endParaRPr lang="en-US" sz="1300" kern="1200" dirty="0">
            <a:latin typeface="Cinzel"/>
          </a:endParaRPr>
        </a:p>
        <a:p>
          <a:pPr marL="114300" lvl="1" indent="-114300" algn="l" defTabSz="577850">
            <a:lnSpc>
              <a:spcPct val="90000"/>
            </a:lnSpc>
            <a:spcBef>
              <a:spcPct val="0"/>
            </a:spcBef>
            <a:spcAft>
              <a:spcPct val="15000"/>
            </a:spcAft>
            <a:buChar char="••"/>
          </a:pPr>
          <a:r>
            <a:rPr lang="en-US" sz="1300" kern="1200" dirty="0">
              <a:latin typeface="Cinzel"/>
            </a:rPr>
            <a:t>export results, plots and </a:t>
          </a:r>
          <a:r>
            <a:rPr lang="en-US" sz="1300" kern="1200" dirty="0" err="1">
              <a:latin typeface="Cinzel"/>
            </a:rPr>
            <a:t>and</a:t>
          </a:r>
          <a:r>
            <a:rPr lang="en-US" sz="1300" kern="1200" dirty="0">
              <a:latin typeface="Cinzel"/>
            </a:rPr>
            <a:t> statistical checks calculations</a:t>
          </a:r>
        </a:p>
        <a:p>
          <a:pPr marL="114300" lvl="1" indent="-114300" algn="l" defTabSz="577850">
            <a:lnSpc>
              <a:spcPct val="90000"/>
            </a:lnSpc>
            <a:spcBef>
              <a:spcPct val="0"/>
            </a:spcBef>
            <a:spcAft>
              <a:spcPct val="15000"/>
            </a:spcAft>
            <a:buChar char="••"/>
          </a:pPr>
          <a:r>
            <a:rPr lang="en-US" sz="1300" kern="1200" dirty="0">
              <a:latin typeface="Cinzel"/>
            </a:rPr>
            <a:t>create report</a:t>
          </a:r>
        </a:p>
      </dsp:txBody>
      <dsp:txXfrm>
        <a:off x="3802962" y="1204615"/>
        <a:ext cx="1854368" cy="1175970"/>
      </dsp:txXfrm>
    </dsp:sp>
    <dsp:sp modelId="{AFA504F4-5E6C-4859-B5E2-58858378B0E4}">
      <dsp:nvSpPr>
        <dsp:cNvPr id="0" name=""/>
        <dsp:cNvSpPr/>
      </dsp:nvSpPr>
      <dsp:spPr>
        <a:xfrm>
          <a:off x="3931836" y="1384916"/>
          <a:ext cx="1713369" cy="681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latin typeface="Cinzel"/>
            </a:rPr>
            <a:t>compute &amp; export</a:t>
          </a:r>
        </a:p>
      </dsp:txBody>
      <dsp:txXfrm>
        <a:off x="3951792" y="1404872"/>
        <a:ext cx="1673457" cy="641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80FA5-70C2-4869-AC02-EB85A59B301A}">
      <dsp:nvSpPr>
        <dsp:cNvPr id="0" name=""/>
        <dsp:cNvSpPr/>
      </dsp:nvSpPr>
      <dsp:spPr>
        <a:xfrm>
          <a:off x="3516" y="874707"/>
          <a:ext cx="2139005" cy="149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import spectrum</a:t>
          </a:r>
        </a:p>
        <a:p>
          <a:pPr marL="114300" lvl="1" indent="-114300" algn="l" defTabSz="533400">
            <a:lnSpc>
              <a:spcPct val="90000"/>
            </a:lnSpc>
            <a:spcBef>
              <a:spcPct val="0"/>
            </a:spcBef>
            <a:spcAft>
              <a:spcPct val="15000"/>
            </a:spcAft>
            <a:buChar char="••"/>
          </a:pPr>
          <a:r>
            <a:rPr lang="en-US" sz="1200" kern="1200" dirty="0">
              <a:latin typeface="Cinzel"/>
            </a:rPr>
            <a:t>redshift correction/smoothing</a:t>
          </a:r>
        </a:p>
        <a:p>
          <a:pPr marL="114300" lvl="1" indent="-114300" algn="l" defTabSz="533400">
            <a:lnSpc>
              <a:spcPct val="90000"/>
            </a:lnSpc>
            <a:spcBef>
              <a:spcPct val="0"/>
            </a:spcBef>
            <a:spcAft>
              <a:spcPct val="15000"/>
            </a:spcAft>
            <a:buChar char="••"/>
          </a:pPr>
          <a:r>
            <a:rPr lang="en-US" sz="1200" kern="1200" dirty="0">
              <a:latin typeface="Cinzel"/>
            </a:rPr>
            <a:t>focus on area of interest</a:t>
          </a:r>
        </a:p>
        <a:p>
          <a:pPr marL="114300" lvl="1" indent="-114300" algn="l" defTabSz="533400">
            <a:lnSpc>
              <a:spcPct val="90000"/>
            </a:lnSpc>
            <a:spcBef>
              <a:spcPct val="0"/>
            </a:spcBef>
            <a:spcAft>
              <a:spcPct val="15000"/>
            </a:spcAft>
            <a:buChar char="••"/>
          </a:pPr>
          <a:r>
            <a:rPr lang="en-US" sz="1200" kern="1200" dirty="0">
              <a:latin typeface="Cinzel"/>
            </a:rPr>
            <a:t>continuum line</a:t>
          </a:r>
        </a:p>
        <a:p>
          <a:pPr marL="114300" lvl="1" indent="-114300" algn="l" defTabSz="533400">
            <a:lnSpc>
              <a:spcPct val="90000"/>
            </a:lnSpc>
            <a:spcBef>
              <a:spcPct val="0"/>
            </a:spcBef>
            <a:spcAft>
              <a:spcPct val="15000"/>
            </a:spcAft>
            <a:buChar char="••"/>
          </a:pPr>
          <a:r>
            <a:rPr lang="en-US" sz="1200" kern="1200" dirty="0">
              <a:latin typeface="Cinzel"/>
            </a:rPr>
            <a:t>flux normalization</a:t>
          </a:r>
        </a:p>
      </dsp:txBody>
      <dsp:txXfrm>
        <a:off x="37923" y="909114"/>
        <a:ext cx="2070191" cy="1105916"/>
      </dsp:txXfrm>
    </dsp:sp>
    <dsp:sp modelId="{5771901A-BAA4-4848-9496-9216CC9503D6}">
      <dsp:nvSpPr>
        <dsp:cNvPr id="0" name=""/>
        <dsp:cNvSpPr/>
      </dsp:nvSpPr>
      <dsp:spPr>
        <a:xfrm>
          <a:off x="1165435" y="1090723"/>
          <a:ext cx="2192199" cy="2192199"/>
        </a:xfrm>
        <a:prstGeom prst="leftCircularArrow">
          <a:avLst>
            <a:gd name="adj1" fmla="val 3231"/>
            <a:gd name="adj2" fmla="val 398400"/>
            <a:gd name="adj3" fmla="val 2173911"/>
            <a:gd name="adj4" fmla="val 9024489"/>
            <a:gd name="adj5" fmla="val 37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75EEA9-0B5B-45B6-B3FB-BB889B931284}">
      <dsp:nvSpPr>
        <dsp:cNvPr id="0" name=""/>
        <dsp:cNvSpPr/>
      </dsp:nvSpPr>
      <dsp:spPr>
        <a:xfrm>
          <a:off x="569486" y="2049437"/>
          <a:ext cx="1611303" cy="64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latin typeface="Cinzel"/>
            </a:rPr>
            <a:t>spectrum preparation</a:t>
          </a:r>
        </a:p>
      </dsp:txBody>
      <dsp:txXfrm>
        <a:off x="588253" y="2068204"/>
        <a:ext cx="1573769" cy="603228"/>
      </dsp:txXfrm>
    </dsp:sp>
    <dsp:sp modelId="{FB218666-282D-43A4-B1D4-FDCE894C842E}">
      <dsp:nvSpPr>
        <dsp:cNvPr id="0" name=""/>
        <dsp:cNvSpPr/>
      </dsp:nvSpPr>
      <dsp:spPr>
        <a:xfrm>
          <a:off x="2518124" y="874707"/>
          <a:ext cx="2045124" cy="149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choose element</a:t>
          </a:r>
        </a:p>
        <a:p>
          <a:pPr marL="114300" lvl="1" indent="-114300" algn="l" defTabSz="533400">
            <a:lnSpc>
              <a:spcPct val="90000"/>
            </a:lnSpc>
            <a:spcBef>
              <a:spcPct val="0"/>
            </a:spcBef>
            <a:spcAft>
              <a:spcPct val="15000"/>
            </a:spcAft>
            <a:buChar char="••"/>
          </a:pPr>
          <a:r>
            <a:rPr lang="en-US" sz="1200" kern="1200" dirty="0">
              <a:latin typeface="Cinzel"/>
            </a:rPr>
            <a:t>type (absorption/emission)</a:t>
          </a:r>
        </a:p>
        <a:p>
          <a:pPr marL="114300" lvl="1" indent="-114300" algn="l" defTabSz="533400">
            <a:lnSpc>
              <a:spcPct val="90000"/>
            </a:lnSpc>
            <a:spcBef>
              <a:spcPct val="0"/>
            </a:spcBef>
            <a:spcAft>
              <a:spcPct val="15000"/>
            </a:spcAft>
            <a:buChar char="••"/>
          </a:pPr>
          <a:r>
            <a:rPr lang="en-US" sz="1200" kern="1200" dirty="0">
              <a:latin typeface="Cinzel"/>
            </a:rPr>
            <a:t>set distribution parameters</a:t>
          </a:r>
        </a:p>
        <a:p>
          <a:pPr marL="114300" lvl="1" indent="-114300" algn="l" defTabSz="533400">
            <a:lnSpc>
              <a:spcPct val="90000"/>
            </a:lnSpc>
            <a:spcBef>
              <a:spcPct val="0"/>
            </a:spcBef>
            <a:spcAft>
              <a:spcPct val="15000"/>
            </a:spcAft>
            <a:buChar char="••"/>
          </a:pPr>
          <a:r>
            <a:rPr lang="en-US" sz="1200" kern="1200" dirty="0">
              <a:latin typeface="Cinzel"/>
            </a:rPr>
            <a:t>add component line</a:t>
          </a:r>
        </a:p>
        <a:p>
          <a:pPr marL="114300" lvl="1" indent="-114300" algn="l" defTabSz="533400">
            <a:lnSpc>
              <a:spcPct val="90000"/>
            </a:lnSpc>
            <a:spcBef>
              <a:spcPct val="0"/>
            </a:spcBef>
            <a:spcAft>
              <a:spcPct val="15000"/>
            </a:spcAft>
            <a:buChar char="••"/>
          </a:pPr>
          <a:r>
            <a:rPr lang="en-US" sz="1200" kern="1200" dirty="0">
              <a:latin typeface="Cinzel"/>
            </a:rPr>
            <a:t>if curve fitting achieved proceed to next stage</a:t>
          </a:r>
        </a:p>
      </dsp:txBody>
      <dsp:txXfrm>
        <a:off x="2552531" y="1229495"/>
        <a:ext cx="1976310" cy="1105916"/>
      </dsp:txXfrm>
    </dsp:sp>
    <dsp:sp modelId="{A3030E90-619C-4DA6-B135-984BEEEAB9DD}">
      <dsp:nvSpPr>
        <dsp:cNvPr id="0" name=""/>
        <dsp:cNvSpPr/>
      </dsp:nvSpPr>
      <dsp:spPr>
        <a:xfrm>
          <a:off x="3613916" y="-112855"/>
          <a:ext cx="2486394" cy="2486394"/>
        </a:xfrm>
        <a:prstGeom prst="circularArrow">
          <a:avLst>
            <a:gd name="adj1" fmla="val 2849"/>
            <a:gd name="adj2" fmla="val 348113"/>
            <a:gd name="adj3" fmla="val 19476376"/>
            <a:gd name="adj4" fmla="val 12575511"/>
            <a:gd name="adj5" fmla="val 33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AB7200-F213-4411-B724-25D8688D53F2}">
      <dsp:nvSpPr>
        <dsp:cNvPr id="0" name=""/>
        <dsp:cNvSpPr/>
      </dsp:nvSpPr>
      <dsp:spPr>
        <a:xfrm>
          <a:off x="3037154" y="554325"/>
          <a:ext cx="1611303" cy="64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latin typeface="Cinzel"/>
            </a:rPr>
            <a:t>curve fitting process</a:t>
          </a:r>
        </a:p>
      </dsp:txBody>
      <dsp:txXfrm>
        <a:off x="3055921" y="573092"/>
        <a:ext cx="1573769" cy="603228"/>
      </dsp:txXfrm>
    </dsp:sp>
    <dsp:sp modelId="{4AFB242A-1063-4384-903D-CACF1BE5AD11}">
      <dsp:nvSpPr>
        <dsp:cNvPr id="0" name=""/>
        <dsp:cNvSpPr/>
      </dsp:nvSpPr>
      <dsp:spPr>
        <a:xfrm>
          <a:off x="4985792" y="874707"/>
          <a:ext cx="2153941" cy="149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Cinzel"/>
            </a:rPr>
            <a:t>calculate physical </a:t>
          </a:r>
          <a:r>
            <a:rPr lang="en-US" sz="1200" kern="1200" dirty="0" smtClean="0">
              <a:latin typeface="Cinzel"/>
            </a:rPr>
            <a:t>parameters</a:t>
          </a:r>
          <a:endParaRPr lang="en-US" sz="1200" kern="1200" dirty="0">
            <a:latin typeface="Cinzel"/>
          </a:endParaRPr>
        </a:p>
        <a:p>
          <a:pPr marL="114300" lvl="1" indent="-114300" algn="l" defTabSz="533400">
            <a:lnSpc>
              <a:spcPct val="90000"/>
            </a:lnSpc>
            <a:spcBef>
              <a:spcPct val="0"/>
            </a:spcBef>
            <a:spcAft>
              <a:spcPct val="15000"/>
            </a:spcAft>
            <a:buChar char="••"/>
          </a:pPr>
          <a:r>
            <a:rPr lang="en-US" sz="1200" kern="1200" dirty="0">
              <a:latin typeface="Cinzel"/>
            </a:rPr>
            <a:t>export results, plots and </a:t>
          </a:r>
          <a:r>
            <a:rPr lang="en-US" sz="1200" kern="1200" dirty="0" smtClean="0">
              <a:latin typeface="Cinzel"/>
            </a:rPr>
            <a:t>statistical </a:t>
          </a:r>
          <a:r>
            <a:rPr lang="en-US" sz="1200" kern="1200" dirty="0">
              <a:latin typeface="Cinzel"/>
            </a:rPr>
            <a:t>checks calculations</a:t>
          </a:r>
        </a:p>
        <a:p>
          <a:pPr marL="114300" lvl="1" indent="-114300" algn="l" defTabSz="533400">
            <a:lnSpc>
              <a:spcPct val="90000"/>
            </a:lnSpc>
            <a:spcBef>
              <a:spcPct val="0"/>
            </a:spcBef>
            <a:spcAft>
              <a:spcPct val="15000"/>
            </a:spcAft>
            <a:buChar char="••"/>
          </a:pPr>
          <a:r>
            <a:rPr lang="en-US" sz="1200" kern="1200" dirty="0">
              <a:latin typeface="Cinzel"/>
            </a:rPr>
            <a:t>create report</a:t>
          </a:r>
        </a:p>
      </dsp:txBody>
      <dsp:txXfrm>
        <a:off x="5020199" y="909114"/>
        <a:ext cx="2085127" cy="1105916"/>
      </dsp:txXfrm>
    </dsp:sp>
    <dsp:sp modelId="{0492D0B4-53A3-4C02-A6A1-173A408FFDFA}">
      <dsp:nvSpPr>
        <dsp:cNvPr id="0" name=""/>
        <dsp:cNvSpPr/>
      </dsp:nvSpPr>
      <dsp:spPr>
        <a:xfrm>
          <a:off x="5559231" y="2049437"/>
          <a:ext cx="1611303" cy="6407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latin typeface="Cinzel"/>
            </a:rPr>
            <a:t>compute &amp; export</a:t>
          </a:r>
        </a:p>
      </dsp:txBody>
      <dsp:txXfrm>
        <a:off x="5577998" y="2068204"/>
        <a:ext cx="1573769" cy="6032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857590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729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365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087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995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122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10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445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069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139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527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635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21870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6448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847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3480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0762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5361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7012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7971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7869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499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568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2795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292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0998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3028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406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195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684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487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79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699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400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862174" y="785200"/>
            <a:ext cx="7418913" cy="3572912"/>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a:headEnd type="none" w="lg" len="lg"/>
            <a:tailEnd type="none" w="lg" len="lg"/>
          </a:ln>
        </p:spPr>
      </p:sp>
      <p:sp>
        <p:nvSpPr>
          <p:cNvPr id="11" name="Shape 11"/>
          <p:cNvSpPr txBox="1">
            <a:spLocks noGrp="1"/>
          </p:cNvSpPr>
          <p:nvPr>
            <p:ph type="ctrTitle"/>
          </p:nvPr>
        </p:nvSpPr>
        <p:spPr>
          <a:xfrm>
            <a:off x="1290775" y="1991825"/>
            <a:ext cx="6562500" cy="1159799"/>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2" name="Shape 12"/>
          <p:cNvSpPr/>
          <p:nvPr/>
        </p:nvSpPr>
        <p:spPr>
          <a:xfrm>
            <a:off x="4350935" y="424375"/>
            <a:ext cx="442142" cy="612195"/>
          </a:xfrm>
          <a:custGeom>
            <a:avLst/>
            <a:gdLst/>
            <a:ahLst/>
            <a:cxnLst/>
            <a:rect l="0" t="0" r="0" b="0"/>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44683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351742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337275" y="556599"/>
            <a:ext cx="6469500" cy="793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1" name="Shape 41"/>
          <p:cNvCxnSpPr/>
          <p:nvPr/>
        </p:nvCxnSpPr>
        <p:spPr>
          <a:xfrm>
            <a:off x="4275600" y="925310"/>
            <a:ext cx="592800" cy="0"/>
          </a:xfrm>
          <a:prstGeom prst="straightConnector1">
            <a:avLst/>
          </a:prstGeom>
          <a:noFill/>
          <a:ln w="38100" cap="flat" cmpd="thickThin">
            <a:solidFill>
              <a:srgbClr val="FFFFFF"/>
            </a:solidFill>
            <a:prstDash val="solid"/>
            <a:round/>
            <a:headEnd type="none" w="lg" len="lg"/>
            <a:tailEnd type="none" w="lg" len="lg"/>
          </a:ln>
        </p:spPr>
      </p:cxnSp>
      <p:sp>
        <p:nvSpPr>
          <p:cNvPr id="42" name="Shape 42"/>
          <p:cNvSpPr/>
          <p:nvPr/>
        </p:nvSpPr>
        <p:spPr>
          <a:xfrm>
            <a:off x="4376962" y="429325"/>
            <a:ext cx="390121" cy="390132"/>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43040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013375" y="1601445"/>
            <a:ext cx="7117200" cy="1159799"/>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5" name="Shape 15"/>
          <p:cNvSpPr txBox="1">
            <a:spLocks noGrp="1"/>
          </p:cNvSpPr>
          <p:nvPr>
            <p:ph type="subTitle" idx="1"/>
          </p:nvPr>
        </p:nvSpPr>
        <p:spPr>
          <a:xfrm>
            <a:off x="685800" y="2852116"/>
            <a:ext cx="7772400" cy="784799"/>
          </a:xfrm>
          <a:prstGeom prst="rect">
            <a:avLst/>
          </a:prstGeom>
        </p:spPr>
        <p:txBody>
          <a:bodyPr lIns="91425" tIns="91425" rIns="91425" bIns="91425" anchor="t" anchorCtr="0"/>
          <a:lstStyle>
            <a:lvl1pPr lvl="0" algn="ctr" rtl="0">
              <a:spcBef>
                <a:spcPts val="0"/>
              </a:spcBef>
              <a:buNone/>
              <a:defRPr i="1"/>
            </a:lvl1pPr>
            <a:lvl2pPr lvl="1" algn="ctr" rtl="0">
              <a:spcBef>
                <a:spcPts val="0"/>
              </a:spcBef>
              <a:buSzPct val="100000"/>
              <a:buNone/>
              <a:defRPr sz="3000" i="1"/>
            </a:lvl2pPr>
            <a:lvl3pPr lvl="2" algn="ctr" rtl="0">
              <a:spcBef>
                <a:spcPts val="0"/>
              </a:spcBef>
              <a:buSzPct val="100000"/>
              <a:buNone/>
              <a:defRPr sz="3000" i="1"/>
            </a:lvl3pPr>
            <a:lvl4pPr lvl="3" algn="ctr" rtl="0">
              <a:spcBef>
                <a:spcPts val="0"/>
              </a:spcBef>
              <a:buSzPct val="100000"/>
              <a:buNone/>
              <a:defRPr sz="3000" i="1"/>
            </a:lvl4pPr>
            <a:lvl5pPr lvl="4" algn="ctr" rtl="0">
              <a:spcBef>
                <a:spcPts val="0"/>
              </a:spcBef>
              <a:buSzPct val="100000"/>
              <a:buNone/>
              <a:defRPr sz="3000" i="1"/>
            </a:lvl5pPr>
            <a:lvl6pPr lvl="5" algn="ctr" rtl="0">
              <a:spcBef>
                <a:spcPts val="0"/>
              </a:spcBef>
              <a:buSzPct val="100000"/>
              <a:buNone/>
              <a:defRPr sz="3000" i="1"/>
            </a:lvl6pPr>
            <a:lvl7pPr lvl="6" algn="ctr" rtl="0">
              <a:spcBef>
                <a:spcPts val="0"/>
              </a:spcBef>
              <a:buSzPct val="100000"/>
              <a:buNone/>
              <a:defRPr sz="3000" i="1"/>
            </a:lvl7pPr>
            <a:lvl8pPr lvl="7" algn="ctr" rtl="0">
              <a:spcBef>
                <a:spcPts val="0"/>
              </a:spcBef>
              <a:buSzPct val="100000"/>
              <a:buNone/>
              <a:defRPr sz="3000" i="1"/>
            </a:lvl8pPr>
            <a:lvl9pPr lvl="8" algn="ctr" rtl="0">
              <a:spcBef>
                <a:spcPts val="0"/>
              </a:spcBef>
              <a:buSzPct val="100000"/>
              <a:buNone/>
              <a:defRPr sz="3000" i="1"/>
            </a:lvl9pPr>
          </a:lstStyle>
          <a:p>
            <a:endParaRPr/>
          </a:p>
        </p:txBody>
      </p:sp>
      <p:cxnSp>
        <p:nvCxnSpPr>
          <p:cNvPr id="16" name="Shape 16"/>
          <p:cNvCxnSpPr/>
          <p:nvPr/>
        </p:nvCxnSpPr>
        <p:spPr>
          <a:xfrm>
            <a:off x="2566050" y="2800350"/>
            <a:ext cx="4011899" cy="0"/>
          </a:xfrm>
          <a:prstGeom prst="straightConnector1">
            <a:avLst/>
          </a:prstGeom>
          <a:noFill/>
          <a:ln w="76200" cap="flat" cmpd="thickThin">
            <a:solidFill>
              <a:srgbClr val="FFFFFF"/>
            </a:solidFill>
            <a:prstDash val="solid"/>
            <a:round/>
            <a:headEnd type="none" w="lg" len="lg"/>
            <a:tailEnd type="none" w="lg" len="lg"/>
          </a:ln>
        </p:spPr>
      </p:cxnSp>
    </p:spTree>
    <p:extLst>
      <p:ext uri="{BB962C8B-B14F-4D97-AF65-F5344CB8AC3E}">
        <p14:creationId xmlns:p14="http://schemas.microsoft.com/office/powerpoint/2010/main" val="237183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Quote">
    <p:spTree>
      <p:nvGrpSpPr>
        <p:cNvPr id="1" name="Shape 17"/>
        <p:cNvGrpSpPr/>
        <p:nvPr/>
      </p:nvGrpSpPr>
      <p:grpSpPr>
        <a:xfrm>
          <a:off x="0" y="0"/>
          <a:ext cx="0" cy="0"/>
          <a:chOff x="0" y="0"/>
          <a:chExt cx="0" cy="0"/>
        </a:xfrm>
      </p:grpSpPr>
      <p:sp>
        <p:nvSpPr>
          <p:cNvPr id="18" name="Shape 18"/>
          <p:cNvSpPr/>
          <p:nvPr/>
        </p:nvSpPr>
        <p:spPr>
          <a:xfrm>
            <a:off x="582050" y="548125"/>
            <a:ext cx="7979900" cy="4047250"/>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a:headEnd type="none" w="lg" len="lg"/>
            <a:tailEnd type="none" w="lg" len="lg"/>
          </a:ln>
        </p:spPr>
      </p:sp>
      <p:sp>
        <p:nvSpPr>
          <p:cNvPr id="19" name="Shape 19"/>
          <p:cNvSpPr txBox="1">
            <a:spLocks noGrp="1"/>
          </p:cNvSpPr>
          <p:nvPr>
            <p:ph type="body" idx="1"/>
          </p:nvPr>
        </p:nvSpPr>
        <p:spPr>
          <a:xfrm>
            <a:off x="1489575" y="2161800"/>
            <a:ext cx="6164699" cy="8198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buSzPct val="100000"/>
              <a:defRPr sz="2400" i="1"/>
            </a:lvl2pPr>
            <a:lvl3pPr lvl="2" algn="ctr" rtl="0">
              <a:spcBef>
                <a:spcPts val="0"/>
              </a:spcBef>
              <a:buSzPct val="100000"/>
              <a:defRPr sz="2400"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a:spcBef>
                <a:spcPts val="0"/>
              </a:spcBef>
              <a:buSzPct val="100000"/>
              <a:defRPr sz="2400" i="1"/>
            </a:lvl9pPr>
          </a:lstStyle>
          <a:p>
            <a:endParaRPr/>
          </a:p>
        </p:txBody>
      </p:sp>
      <p:sp>
        <p:nvSpPr>
          <p:cNvPr id="20" name="Shape 20"/>
          <p:cNvSpPr txBox="1"/>
          <p:nvPr/>
        </p:nvSpPr>
        <p:spPr>
          <a:xfrm>
            <a:off x="4023150" y="241925"/>
            <a:ext cx="1097700" cy="653699"/>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Libre Baskerville"/>
                <a:ea typeface="Libre Baskerville"/>
                <a:cs typeface="Libre Baskerville"/>
                <a:sym typeface="Libre Baskerville"/>
              </a:rPr>
              <a:t>“</a:t>
            </a:r>
          </a:p>
        </p:txBody>
      </p:sp>
    </p:spTree>
    <p:extLst>
      <p:ext uri="{BB962C8B-B14F-4D97-AF65-F5344CB8AC3E}">
        <p14:creationId xmlns:p14="http://schemas.microsoft.com/office/powerpoint/2010/main" val="10100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Shape 5"/>
        <p:cNvGrpSpPr/>
        <p:nvPr/>
      </p:nvGrpSpPr>
      <p:grpSpPr>
        <a:xfrm>
          <a:off x="0" y="0"/>
          <a:ext cx="0" cy="0"/>
          <a:chOff x="0" y="0"/>
          <a:chExt cx="0" cy="0"/>
        </a:xfrm>
      </p:grpSpPr>
      <p:pic>
        <p:nvPicPr>
          <p:cNvPr id="6" name="Shape 6" descr="blue_red_gradient.png"/>
          <p:cNvPicPr preferRelativeResize="0"/>
          <p:nvPr/>
        </p:nvPicPr>
        <p:blipFill>
          <a:blip r:embed="rId8">
            <a:alphaModFix amt="82000"/>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337275" y="556599"/>
            <a:ext cx="6469500" cy="793800"/>
          </a:xfrm>
          <a:prstGeom prst="rect">
            <a:avLst/>
          </a:prstGeom>
          <a:noFill/>
          <a:ln>
            <a:noFill/>
          </a:ln>
        </p:spPr>
        <p:txBody>
          <a:bodyPr lIns="91425" tIns="91425" rIns="91425" bIns="91425" anchor="b" anchorCtr="0"/>
          <a:lstStyle>
            <a:lvl1pPr lvl="0" algn="ctr">
              <a:spcBef>
                <a:spcPts val="0"/>
              </a:spcBef>
              <a:buClr>
                <a:srgbClr val="FFFFFF"/>
              </a:buClr>
              <a:buSzPct val="100000"/>
              <a:buFont typeface="Cinzel"/>
              <a:buNone/>
              <a:defRPr sz="1800">
                <a:solidFill>
                  <a:srgbClr val="FFFFFF"/>
                </a:solidFill>
                <a:latin typeface="Cinzel"/>
                <a:ea typeface="Cinzel"/>
                <a:cs typeface="Cinzel"/>
                <a:sym typeface="Cinzel"/>
              </a:defRPr>
            </a:lvl1pPr>
            <a:lvl2pPr lvl="1" algn="ctr">
              <a:spcBef>
                <a:spcPts val="0"/>
              </a:spcBef>
              <a:buClr>
                <a:srgbClr val="FFFFFF"/>
              </a:buClr>
              <a:buSzPct val="100000"/>
              <a:buFont typeface="Cinzel"/>
              <a:buNone/>
              <a:defRPr sz="3600">
                <a:solidFill>
                  <a:srgbClr val="FFFFFF"/>
                </a:solidFill>
                <a:latin typeface="Cinzel"/>
                <a:ea typeface="Cinzel"/>
                <a:cs typeface="Cinzel"/>
                <a:sym typeface="Cinzel"/>
              </a:defRPr>
            </a:lvl2pPr>
            <a:lvl3pPr lvl="2" algn="ctr">
              <a:spcBef>
                <a:spcPts val="0"/>
              </a:spcBef>
              <a:buClr>
                <a:srgbClr val="FFFFFF"/>
              </a:buClr>
              <a:buSzPct val="100000"/>
              <a:buFont typeface="Cinzel"/>
              <a:buNone/>
              <a:defRPr sz="3600">
                <a:solidFill>
                  <a:srgbClr val="FFFFFF"/>
                </a:solidFill>
                <a:latin typeface="Cinzel"/>
                <a:ea typeface="Cinzel"/>
                <a:cs typeface="Cinzel"/>
                <a:sym typeface="Cinzel"/>
              </a:defRPr>
            </a:lvl3pPr>
            <a:lvl4pPr lvl="3" algn="ctr">
              <a:spcBef>
                <a:spcPts val="0"/>
              </a:spcBef>
              <a:buClr>
                <a:srgbClr val="FFFFFF"/>
              </a:buClr>
              <a:buSzPct val="100000"/>
              <a:buFont typeface="Cinzel"/>
              <a:buNone/>
              <a:defRPr sz="3600">
                <a:solidFill>
                  <a:srgbClr val="FFFFFF"/>
                </a:solidFill>
                <a:latin typeface="Cinzel"/>
                <a:ea typeface="Cinzel"/>
                <a:cs typeface="Cinzel"/>
                <a:sym typeface="Cinzel"/>
              </a:defRPr>
            </a:lvl4pPr>
            <a:lvl5pPr lvl="4" algn="ctr">
              <a:spcBef>
                <a:spcPts val="0"/>
              </a:spcBef>
              <a:buClr>
                <a:srgbClr val="FFFFFF"/>
              </a:buClr>
              <a:buSzPct val="100000"/>
              <a:buFont typeface="Cinzel"/>
              <a:buNone/>
              <a:defRPr sz="3600">
                <a:solidFill>
                  <a:srgbClr val="FFFFFF"/>
                </a:solidFill>
                <a:latin typeface="Cinzel"/>
                <a:ea typeface="Cinzel"/>
                <a:cs typeface="Cinzel"/>
                <a:sym typeface="Cinzel"/>
              </a:defRPr>
            </a:lvl5pPr>
            <a:lvl6pPr lvl="5" algn="ctr">
              <a:spcBef>
                <a:spcPts val="0"/>
              </a:spcBef>
              <a:buClr>
                <a:srgbClr val="FFFFFF"/>
              </a:buClr>
              <a:buSzPct val="100000"/>
              <a:buFont typeface="Cinzel"/>
              <a:buNone/>
              <a:defRPr sz="3600">
                <a:solidFill>
                  <a:srgbClr val="FFFFFF"/>
                </a:solidFill>
                <a:latin typeface="Cinzel"/>
                <a:ea typeface="Cinzel"/>
                <a:cs typeface="Cinzel"/>
                <a:sym typeface="Cinzel"/>
              </a:defRPr>
            </a:lvl6pPr>
            <a:lvl7pPr lvl="6" algn="ctr">
              <a:spcBef>
                <a:spcPts val="0"/>
              </a:spcBef>
              <a:buClr>
                <a:srgbClr val="FFFFFF"/>
              </a:buClr>
              <a:buSzPct val="100000"/>
              <a:buFont typeface="Cinzel"/>
              <a:buNone/>
              <a:defRPr sz="3600">
                <a:solidFill>
                  <a:srgbClr val="FFFFFF"/>
                </a:solidFill>
                <a:latin typeface="Cinzel"/>
                <a:ea typeface="Cinzel"/>
                <a:cs typeface="Cinzel"/>
                <a:sym typeface="Cinzel"/>
              </a:defRPr>
            </a:lvl7pPr>
            <a:lvl8pPr lvl="7" algn="ctr">
              <a:spcBef>
                <a:spcPts val="0"/>
              </a:spcBef>
              <a:buClr>
                <a:srgbClr val="FFFFFF"/>
              </a:buClr>
              <a:buSzPct val="100000"/>
              <a:buFont typeface="Cinzel"/>
              <a:buNone/>
              <a:defRPr sz="3600">
                <a:solidFill>
                  <a:srgbClr val="FFFFFF"/>
                </a:solidFill>
                <a:latin typeface="Cinzel"/>
                <a:ea typeface="Cinzel"/>
                <a:cs typeface="Cinzel"/>
                <a:sym typeface="Cinzel"/>
              </a:defRPr>
            </a:lvl8pPr>
            <a:lvl9pPr lvl="8" algn="ctr">
              <a:spcBef>
                <a:spcPts val="0"/>
              </a:spcBef>
              <a:buClr>
                <a:srgbClr val="FFFFFF"/>
              </a:buClr>
              <a:buSzPct val="100000"/>
              <a:buFont typeface="Cinzel"/>
              <a:buNone/>
              <a:defRPr sz="3600">
                <a:solidFill>
                  <a:srgbClr val="FFFFFF"/>
                </a:solidFill>
                <a:latin typeface="Cinzel"/>
                <a:ea typeface="Cinzel"/>
                <a:cs typeface="Cinzel"/>
                <a:sym typeface="Cinzel"/>
              </a:defRPr>
            </a:lvl9pPr>
          </a:lstStyle>
          <a:p>
            <a:endParaRPr/>
          </a:p>
        </p:txBody>
      </p:sp>
      <p:sp>
        <p:nvSpPr>
          <p:cNvPr id="8" name="Shape 8"/>
          <p:cNvSpPr txBox="1">
            <a:spLocks noGrp="1"/>
          </p:cNvSpPr>
          <p:nvPr>
            <p:ph type="body" idx="1"/>
          </p:nvPr>
        </p:nvSpPr>
        <p:spPr>
          <a:xfrm>
            <a:off x="1337275" y="1476918"/>
            <a:ext cx="6469500" cy="3448800"/>
          </a:xfrm>
          <a:prstGeom prst="rect">
            <a:avLst/>
          </a:prstGeom>
          <a:noFill/>
          <a:ln>
            <a:noFill/>
          </a:ln>
        </p:spPr>
        <p:txBody>
          <a:bodyPr lIns="91425" tIns="91425" rIns="91425" bIns="91425" anchor="t" anchorCtr="0"/>
          <a:lstStyle>
            <a:lvl1pPr lvl="0">
              <a:spcBef>
                <a:spcPts val="60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1pPr>
            <a:lvl2pPr lvl="1">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2pPr>
            <a:lvl3pPr lvl="2">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3pPr>
            <a:lvl4pPr lvl="3">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4pPr>
            <a:lvl5pPr lvl="4">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5pPr>
            <a:lvl6pPr lvl="5">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6pPr>
            <a:lvl7pPr lvl="6">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7pPr>
            <a:lvl8pPr lvl="7">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8pPr>
            <a:lvl9pPr lvl="8">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771550" y="1600200"/>
            <a:ext cx="7600950" cy="2145835"/>
          </a:xfrm>
          <a:prstGeom prst="rect">
            <a:avLst/>
          </a:prstGeom>
        </p:spPr>
        <p:txBody>
          <a:bodyPr lIns="91425" tIns="91425" rIns="91425" bIns="91425" anchor="ctr" anchorCtr="0">
            <a:noAutofit/>
          </a:bodyPr>
          <a:lstStyle/>
          <a:p>
            <a:pPr lvl="0"/>
            <a:r>
              <a:rPr lang="en-US" sz="3600" dirty="0" smtClean="0"/>
              <a:t>ASTA Software </a:t>
            </a:r>
            <a:r>
              <a:rPr lang="en-US" sz="2000" dirty="0" smtClean="0"/>
              <a:t/>
            </a:r>
            <a:br>
              <a:rPr lang="en-US" sz="2000" dirty="0" smtClean="0"/>
            </a:br>
            <a:r>
              <a:rPr lang="en-US" sz="2000" dirty="0" smtClean="0"/>
              <a:t>An </a:t>
            </a:r>
            <a:r>
              <a:rPr lang="en-US" sz="2000" dirty="0"/>
              <a:t>Advanced Spectral Analysis Algorithmic Environment for Emission and Absorption Line </a:t>
            </a:r>
            <a:r>
              <a:rPr lang="en-US" sz="2000" dirty="0" smtClean="0"/>
              <a:t>Spectra</a:t>
            </a:r>
            <a:endParaRPr lang="en"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954" y="205740"/>
            <a:ext cx="1396142" cy="1394460"/>
          </a:xfrm>
          <a:prstGeom prst="rect">
            <a:avLst/>
          </a:prstGeom>
        </p:spPr>
      </p:pic>
    </p:spTree>
    <p:extLst>
      <p:ext uri="{BB962C8B-B14F-4D97-AF65-F5344CB8AC3E}">
        <p14:creationId xmlns:p14="http://schemas.microsoft.com/office/powerpoint/2010/main" val="326385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489575" y="948690"/>
            <a:ext cx="6225675" cy="3074670"/>
          </a:xfrm>
          <a:prstGeom prst="rect">
            <a:avLst/>
          </a:prstGeom>
        </p:spPr>
        <p:txBody>
          <a:bodyPr lIns="91425" tIns="91425" rIns="91425" bIns="91425" anchor="ctr" anchorCtr="0">
            <a:noAutofit/>
          </a:bodyPr>
          <a:lstStyle/>
          <a:p>
            <a:pPr lvl="0">
              <a:buNone/>
            </a:pPr>
            <a:endParaRPr lang="en-GB" sz="1400" dirty="0"/>
          </a:p>
          <a:p>
            <a:pPr lvl="0">
              <a:buNone/>
            </a:pPr>
            <a:r>
              <a:rPr lang="en-GB" sz="2000" dirty="0"/>
              <a:t>Which is the interpolation polynomial that describes the whole BAL profile? </a:t>
            </a:r>
          </a:p>
          <a:p>
            <a:pPr lvl="0">
              <a:buNone/>
            </a:pPr>
            <a:r>
              <a:rPr lang="en-GB" sz="2000" dirty="0"/>
              <a:t> In the case of multiple BAL which is the interpolation polynomial that describes the whole absorbing region? </a:t>
            </a:r>
            <a:endParaRPr lang="en" sz="2000" dirty="0"/>
          </a:p>
        </p:txBody>
      </p:sp>
    </p:spTree>
    <p:extLst>
      <p:ext uri="{BB962C8B-B14F-4D97-AF65-F5344CB8AC3E}">
        <p14:creationId xmlns:p14="http://schemas.microsoft.com/office/powerpoint/2010/main" val="2775268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489575" y="948690"/>
            <a:ext cx="6225675" cy="3074670"/>
          </a:xfrm>
          <a:prstGeom prst="rect">
            <a:avLst/>
          </a:prstGeom>
        </p:spPr>
        <p:txBody>
          <a:bodyPr lIns="91425" tIns="91425" rIns="91425" bIns="91425" anchor="ctr" anchorCtr="0">
            <a:noAutofit/>
          </a:bodyPr>
          <a:lstStyle/>
          <a:p>
            <a:pPr lvl="0">
              <a:buNone/>
            </a:pPr>
            <a:r>
              <a:rPr lang="en-GB" sz="2000" dirty="0"/>
              <a:t>Can the two members of the resonance doublets (f. e Si IV and C IV) be studied independently? Until now </a:t>
            </a:r>
            <a:r>
              <a:rPr lang="en-GB" sz="2000" dirty="0" smtClean="0"/>
              <a:t>the </a:t>
            </a:r>
            <a:r>
              <a:rPr lang="en-GB" sz="2000" dirty="0"/>
              <a:t>resonance </a:t>
            </a:r>
            <a:r>
              <a:rPr lang="en-GB" sz="2000" dirty="0" smtClean="0"/>
              <a:t>lines (e.g. C </a:t>
            </a:r>
            <a:r>
              <a:rPr lang="en-GB" sz="2000" dirty="0"/>
              <a:t>IV and Si IV) are </a:t>
            </a:r>
            <a:r>
              <a:rPr lang="en-GB" sz="2000" smtClean="0"/>
              <a:t>treated as one </a:t>
            </a:r>
            <a:r>
              <a:rPr lang="en-GB" sz="2000" dirty="0"/>
              <a:t>spectral line</a:t>
            </a:r>
            <a:endParaRPr lang="en" sz="2000" dirty="0"/>
          </a:p>
        </p:txBody>
      </p:sp>
    </p:spTree>
    <p:extLst>
      <p:ext uri="{BB962C8B-B14F-4D97-AF65-F5344CB8AC3E}">
        <p14:creationId xmlns:p14="http://schemas.microsoft.com/office/powerpoint/2010/main" val="3910280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013375" y="1601445"/>
            <a:ext cx="7117200" cy="1159799"/>
          </a:xfrm>
          <a:prstGeom prst="rect">
            <a:avLst/>
          </a:prstGeom>
        </p:spPr>
        <p:txBody>
          <a:bodyPr lIns="91425" tIns="91425" rIns="91425" bIns="91425" anchor="b" anchorCtr="0">
            <a:noAutofit/>
          </a:bodyPr>
          <a:lstStyle/>
          <a:p>
            <a:pPr lvl="0" rtl="0">
              <a:spcBef>
                <a:spcPts val="0"/>
              </a:spcBef>
              <a:buNone/>
            </a:pPr>
            <a:endParaRPr lang="en" dirty="0"/>
          </a:p>
          <a:p>
            <a:pPr lvl="0"/>
            <a:r>
              <a:rPr lang="en" dirty="0"/>
              <a:t>ASTA v1.4 stable release</a:t>
            </a:r>
          </a:p>
        </p:txBody>
      </p:sp>
      <p:sp>
        <p:nvSpPr>
          <p:cNvPr id="72" name="Shape 72"/>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a:r>
              <a:rPr lang="en-US" dirty="0" smtClean="0"/>
              <a:t>Developing an integrated multicomponent spectral analysis environment</a:t>
            </a:r>
            <a:endParaRPr lang="en" dirty="0"/>
          </a:p>
        </p:txBody>
      </p:sp>
      <p:grpSp>
        <p:nvGrpSpPr>
          <p:cNvPr id="7" name="Shape 412"/>
          <p:cNvGrpSpPr/>
          <p:nvPr/>
        </p:nvGrpSpPr>
        <p:grpSpPr>
          <a:xfrm>
            <a:off x="4065245" y="1238819"/>
            <a:ext cx="394103" cy="725251"/>
            <a:chOff x="3384375" y="2267500"/>
            <a:chExt cx="203375" cy="507825"/>
          </a:xfrm>
        </p:grpSpPr>
        <p:sp>
          <p:nvSpPr>
            <p:cNvPr id="8"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0" name="Shape 412"/>
          <p:cNvGrpSpPr/>
          <p:nvPr/>
        </p:nvGrpSpPr>
        <p:grpSpPr>
          <a:xfrm>
            <a:off x="4571975" y="1238819"/>
            <a:ext cx="394103" cy="725251"/>
            <a:chOff x="3384375" y="2267500"/>
            <a:chExt cx="203375" cy="507825"/>
          </a:xfrm>
        </p:grpSpPr>
        <p:sp>
          <p:nvSpPr>
            <p:cNvPr id="11"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9988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p:nvPr/>
        </p:nvSpPr>
        <p:spPr>
          <a:xfrm>
            <a:off x="349483" y="3239354"/>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endParaRPr lang="en" dirty="0" smtClean="0">
              <a:solidFill>
                <a:srgbClr val="FFFFFF"/>
              </a:solidFill>
              <a:latin typeface="Cinzel"/>
              <a:ea typeface="Cinzel"/>
              <a:cs typeface="Cinzel"/>
              <a:sym typeface="Cinzel"/>
            </a:endParaRPr>
          </a:p>
          <a:p>
            <a:pPr lvl="0" algn="ctr">
              <a:spcBef>
                <a:spcPts val="0"/>
              </a:spcBef>
              <a:buNone/>
            </a:pPr>
            <a:endParaRPr lang="en" dirty="0">
              <a:solidFill>
                <a:srgbClr val="FFFFFF"/>
              </a:solidFill>
              <a:latin typeface="Cinzel"/>
              <a:ea typeface="Cinzel"/>
              <a:cs typeface="Cinzel"/>
              <a:sym typeface="Cinzel"/>
            </a:endParaRPr>
          </a:p>
          <a:p>
            <a:pPr lvl="0" algn="ctr">
              <a:spcBef>
                <a:spcPts val="0"/>
              </a:spcBef>
              <a:buNone/>
            </a:pPr>
            <a:endParaRPr lang="en" dirty="0" smtClean="0">
              <a:solidFill>
                <a:srgbClr val="FFFFFF"/>
              </a:solidFill>
              <a:latin typeface="Cinzel"/>
              <a:ea typeface="Cinzel"/>
              <a:cs typeface="Cinzel"/>
              <a:sym typeface="Cinzel"/>
            </a:endParaRPr>
          </a:p>
          <a:p>
            <a:pPr lvl="0" algn="ctr">
              <a:spcBef>
                <a:spcPts val="0"/>
              </a:spcBef>
              <a:buNone/>
            </a:pPr>
            <a:endParaRPr lang="en" dirty="0">
              <a:solidFill>
                <a:srgbClr val="FFFFFF"/>
              </a:solidFill>
              <a:latin typeface="Cinzel"/>
              <a:ea typeface="Cinzel"/>
              <a:cs typeface="Cinzel"/>
              <a:sym typeface="Cinzel"/>
            </a:endParaRPr>
          </a:p>
          <a:p>
            <a:pPr lvl="0" algn="ctr">
              <a:spcBef>
                <a:spcPts val="0"/>
              </a:spcBef>
              <a:buNone/>
            </a:pPr>
            <a:endParaRPr lang="en" dirty="0" smtClean="0">
              <a:solidFill>
                <a:srgbClr val="FFFFFF"/>
              </a:solidFill>
              <a:latin typeface="Cinzel"/>
              <a:ea typeface="Cinzel"/>
              <a:cs typeface="Cinzel"/>
              <a:sym typeface="Cinzel"/>
            </a:endParaRPr>
          </a:p>
          <a:p>
            <a:pPr lvl="0" algn="ctr">
              <a:spcBef>
                <a:spcPts val="0"/>
              </a:spcBef>
              <a:buNone/>
            </a:pPr>
            <a:r>
              <a:rPr lang="en" dirty="0" smtClean="0">
                <a:solidFill>
                  <a:srgbClr val="FFFFFF"/>
                </a:solidFill>
                <a:latin typeface="Cinzel"/>
                <a:ea typeface="Cinzel"/>
                <a:cs typeface="Cinzel"/>
                <a:sym typeface="Cinzel"/>
              </a:rPr>
              <a:t> </a:t>
            </a:r>
            <a:r>
              <a:rPr lang="en" dirty="0" smtClean="0">
                <a:solidFill>
                  <a:srgbClr val="FFFF00"/>
                </a:solidFill>
                <a:latin typeface="Cinzel"/>
                <a:ea typeface="Cinzel"/>
                <a:cs typeface="Cinzel"/>
                <a:sym typeface="Cinzel"/>
              </a:rPr>
              <a:t>spectrum</a:t>
            </a:r>
            <a:endParaRPr lang="en" dirty="0">
              <a:solidFill>
                <a:srgbClr val="FFFF00"/>
              </a:solidFill>
              <a:latin typeface="Cinzel"/>
              <a:ea typeface="Cinzel"/>
              <a:cs typeface="Cinzel"/>
              <a:sym typeface="Cinzel"/>
            </a:endParaRPr>
          </a:p>
        </p:txBody>
      </p:sp>
      <p:sp>
        <p:nvSpPr>
          <p:cNvPr id="12" name="Shape 171"/>
          <p:cNvSpPr/>
          <p:nvPr/>
        </p:nvSpPr>
        <p:spPr>
          <a:xfrm>
            <a:off x="3132460" y="3239354"/>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dirty="0" smtClean="0">
                <a:solidFill>
                  <a:srgbClr val="FFFF00"/>
                </a:solidFill>
                <a:latin typeface="Cinzel"/>
                <a:ea typeface="Cinzel"/>
                <a:cs typeface="Cinzel"/>
                <a:sym typeface="Cinzel"/>
              </a:rPr>
              <a:t>DMVL</a:t>
            </a:r>
            <a:endParaRPr lang="en" dirty="0">
              <a:solidFill>
                <a:srgbClr val="FFFF00"/>
              </a:solidFill>
              <a:latin typeface="Cinzel"/>
              <a:ea typeface="Cinzel"/>
              <a:cs typeface="Cinzel"/>
              <a:sym typeface="Cinzel"/>
            </a:endParaRPr>
          </a:p>
        </p:txBody>
      </p:sp>
      <p:sp>
        <p:nvSpPr>
          <p:cNvPr id="15" name="Shape 171"/>
          <p:cNvSpPr/>
          <p:nvPr/>
        </p:nvSpPr>
        <p:spPr>
          <a:xfrm>
            <a:off x="5610160" y="2725003"/>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r>
              <a:rPr lang="en-US" dirty="0" smtClean="0">
                <a:solidFill>
                  <a:srgbClr val="FFFF00"/>
                </a:solidFill>
                <a:latin typeface="Cinzel"/>
                <a:ea typeface="Cinzel"/>
                <a:cs typeface="Cinzel"/>
                <a:sym typeface="Cinzel"/>
              </a:rPr>
              <a:t>ASTA alpha testing version</a:t>
            </a:r>
            <a:endParaRPr lang="en" dirty="0">
              <a:solidFill>
                <a:srgbClr val="FFFF00"/>
              </a:solidFill>
              <a:latin typeface="Cinzel"/>
              <a:ea typeface="Cinzel"/>
              <a:cs typeface="Cinzel"/>
              <a:sym typeface="Cinzel"/>
            </a:endParaRPr>
          </a:p>
        </p:txBody>
      </p:sp>
      <p:sp>
        <p:nvSpPr>
          <p:cNvPr id="17" name="Shape 171"/>
          <p:cNvSpPr/>
          <p:nvPr/>
        </p:nvSpPr>
        <p:spPr>
          <a:xfrm>
            <a:off x="6894153" y="476643"/>
            <a:ext cx="1644056" cy="1637662"/>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r>
              <a:rPr lang="en-US" sz="2000" b="1" dirty="0" smtClean="0">
                <a:solidFill>
                  <a:srgbClr val="FFFF00"/>
                </a:solidFill>
                <a:latin typeface="Cinzel"/>
                <a:ea typeface="Cinzel"/>
                <a:cs typeface="Cinzel"/>
                <a:sym typeface="Cinzel"/>
              </a:rPr>
              <a:t>ASTA v1.4 stable release</a:t>
            </a:r>
            <a:endParaRPr lang="en" sz="2000" b="1" dirty="0">
              <a:solidFill>
                <a:srgbClr val="FFFF00"/>
              </a:solidFill>
              <a:latin typeface="Cinzel"/>
              <a:ea typeface="Cinzel"/>
              <a:cs typeface="Cinzel"/>
              <a:sym typeface="Cinze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974" y="197848"/>
            <a:ext cx="1155822" cy="1154430"/>
          </a:xfrm>
          <a:prstGeom prst="rect">
            <a:avLst/>
          </a:prstGeom>
        </p:spPr>
      </p:pic>
      <p:grpSp>
        <p:nvGrpSpPr>
          <p:cNvPr id="40" name="Shape 505"/>
          <p:cNvGrpSpPr/>
          <p:nvPr/>
        </p:nvGrpSpPr>
        <p:grpSpPr>
          <a:xfrm rot="1669657">
            <a:off x="2249026" y="3808969"/>
            <a:ext cx="371564" cy="371543"/>
            <a:chOff x="576250" y="4319400"/>
            <a:chExt cx="442075" cy="442050"/>
          </a:xfrm>
        </p:grpSpPr>
        <p:sp>
          <p:nvSpPr>
            <p:cNvPr id="41" name="Shape 50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50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0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0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 name="Shape 505"/>
          <p:cNvGrpSpPr/>
          <p:nvPr/>
        </p:nvGrpSpPr>
        <p:grpSpPr>
          <a:xfrm rot="1669657">
            <a:off x="5027478" y="3621280"/>
            <a:ext cx="371564" cy="371543"/>
            <a:chOff x="576250" y="4319400"/>
            <a:chExt cx="442075" cy="442050"/>
          </a:xfrm>
        </p:grpSpPr>
        <p:sp>
          <p:nvSpPr>
            <p:cNvPr id="73" name="Shape 50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50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50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50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7" name="Shape 505"/>
          <p:cNvGrpSpPr/>
          <p:nvPr/>
        </p:nvGrpSpPr>
        <p:grpSpPr>
          <a:xfrm rot="21165255">
            <a:off x="7415545" y="2992388"/>
            <a:ext cx="371564" cy="371543"/>
            <a:chOff x="576250" y="4319400"/>
            <a:chExt cx="442075" cy="442050"/>
          </a:xfrm>
        </p:grpSpPr>
        <p:sp>
          <p:nvSpPr>
            <p:cNvPr id="78" name="Shape 50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50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50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50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2" name="Shape 334"/>
          <p:cNvGrpSpPr/>
          <p:nvPr/>
        </p:nvGrpSpPr>
        <p:grpSpPr>
          <a:xfrm>
            <a:off x="6457951" y="72015"/>
            <a:ext cx="2475248" cy="2403254"/>
            <a:chOff x="5916675" y="927975"/>
            <a:chExt cx="516350" cy="502950"/>
          </a:xfrm>
        </p:grpSpPr>
        <p:sp>
          <p:nvSpPr>
            <p:cNvPr id="83" name="Shape 335"/>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336"/>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5" name="Shape 502"/>
          <p:cNvGrpSpPr/>
          <p:nvPr/>
        </p:nvGrpSpPr>
        <p:grpSpPr>
          <a:xfrm>
            <a:off x="2874567" y="2992388"/>
            <a:ext cx="2087674" cy="2037488"/>
            <a:chOff x="6643075" y="3664250"/>
            <a:chExt cx="407950" cy="407975"/>
          </a:xfrm>
        </p:grpSpPr>
        <p:sp>
          <p:nvSpPr>
            <p:cNvPr id="86" name="Shape 503"/>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504"/>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8" name="Shape 495"/>
          <p:cNvGrpSpPr/>
          <p:nvPr/>
        </p:nvGrpSpPr>
        <p:grpSpPr>
          <a:xfrm>
            <a:off x="322352" y="3239354"/>
            <a:ext cx="1548538" cy="1562415"/>
            <a:chOff x="5941025" y="3634400"/>
            <a:chExt cx="467650" cy="467650"/>
          </a:xfrm>
        </p:grpSpPr>
        <p:sp>
          <p:nvSpPr>
            <p:cNvPr id="89" name="Shape 496"/>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497"/>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498"/>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499"/>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500"/>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501"/>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4141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6888" y="154992"/>
          <a:ext cx="8709659" cy="4877700"/>
        </p:xfrm>
        <a:graphic>
          <a:graphicData uri="http://schemas.openxmlformats.org/drawingml/2006/table">
            <a:tbl>
              <a:tblPr firstRow="1" firstCol="1" bandRow="1">
                <a:tableStyleId>{16D27621-D366-4A5A-BCAA-86103CE4D604}</a:tableStyleId>
              </a:tblPr>
              <a:tblGrid>
                <a:gridCol w="701885"/>
                <a:gridCol w="705204"/>
                <a:gridCol w="823841"/>
                <a:gridCol w="1057802"/>
                <a:gridCol w="945801"/>
                <a:gridCol w="823841"/>
                <a:gridCol w="1057802"/>
                <a:gridCol w="945801"/>
                <a:gridCol w="823841"/>
                <a:gridCol w="823841"/>
              </a:tblGrid>
              <a:tr h="588340">
                <a:tc>
                  <a:txBody>
                    <a:bodyPr/>
                    <a:lstStyle/>
                    <a:p>
                      <a:pPr algn="ctr">
                        <a:lnSpc>
                          <a:spcPct val="107000"/>
                        </a:lnSpc>
                        <a:spcAft>
                          <a:spcPts val="0"/>
                        </a:spcAft>
                      </a:pPr>
                      <a:r>
                        <a:rPr lang="en-US" sz="800" b="1" dirty="0">
                          <a:solidFill>
                            <a:schemeClr val="bg1"/>
                          </a:solidFill>
                          <a:effectLst/>
                        </a:rPr>
                        <a:t>Apps/ features</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GUI</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Number of Distributions</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DACs/BALs/BELs Analysis  within multicomponent model</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Parameters</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Multi - component fit</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Simultaneous fitting of multiple ions with parameters tied</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err="1">
                          <a:solidFill>
                            <a:schemeClr val="bg1"/>
                          </a:solidFill>
                          <a:effectLst/>
                        </a:rPr>
                        <a:t>Deblending</a:t>
                      </a:r>
                      <a:r>
                        <a:rPr lang="en-US" sz="800" b="1" dirty="0">
                          <a:solidFill>
                            <a:schemeClr val="bg1"/>
                          </a:solidFill>
                          <a:effectLst/>
                        </a:rPr>
                        <a:t> of Unresolved resonance lines</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Unique number of component of DACs/BALs/BELs</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b="1" dirty="0">
                          <a:solidFill>
                            <a:schemeClr val="bg1"/>
                          </a:solidFill>
                          <a:effectLst/>
                        </a:rPr>
                        <a:t>Component parameter values uniqueness</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469480">
                <a:tc>
                  <a:txBody>
                    <a:bodyPr/>
                    <a:lstStyle/>
                    <a:p>
                      <a:pPr algn="ctr">
                        <a:lnSpc>
                          <a:spcPct val="107000"/>
                        </a:lnSpc>
                        <a:spcAft>
                          <a:spcPts val="0"/>
                        </a:spcAft>
                      </a:pPr>
                      <a:r>
                        <a:rPr lang="en-US" sz="800" b="1" dirty="0" err="1">
                          <a:solidFill>
                            <a:schemeClr val="bg1"/>
                          </a:solidFill>
                          <a:effectLst/>
                        </a:rPr>
                        <a:t>SpecView</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4 (Gauss, Lorentz, Voigt, Logarithmic)</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linear/nonlinear curve fitting using mathematical functions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FWHM, Equivalent Width, optical depth, position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limited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469480">
                <a:tc>
                  <a:txBody>
                    <a:bodyPr/>
                    <a:lstStyle/>
                    <a:p>
                      <a:pPr algn="ctr">
                        <a:lnSpc>
                          <a:spcPct val="107000"/>
                        </a:lnSpc>
                        <a:spcAft>
                          <a:spcPts val="0"/>
                        </a:spcAft>
                      </a:pPr>
                      <a:r>
                        <a:rPr lang="en-US" sz="800" b="1" dirty="0">
                          <a:solidFill>
                            <a:schemeClr val="bg1"/>
                          </a:solidFill>
                          <a:effectLst/>
                        </a:rPr>
                        <a:t>PROFIT</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1 (Gauss for emission lines)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linear/nonlinear curve fitting using mathematical functions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FWHM, Equivalent Width, optical depth, position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469480">
                <a:tc>
                  <a:txBody>
                    <a:bodyPr/>
                    <a:lstStyle/>
                    <a:p>
                      <a:pPr algn="ctr">
                        <a:lnSpc>
                          <a:spcPct val="107000"/>
                        </a:lnSpc>
                        <a:spcAft>
                          <a:spcPts val="0"/>
                        </a:spcAft>
                      </a:pPr>
                      <a:r>
                        <a:rPr lang="en-US" sz="800" b="1" dirty="0">
                          <a:solidFill>
                            <a:schemeClr val="bg1"/>
                          </a:solidFill>
                          <a:effectLst/>
                        </a:rPr>
                        <a:t>DIPSO</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2 (Gauss, Triangular)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linear/nonlinear curve fitting using mathematical functions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FWHM, Equivalent Width, optical depth, position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Limited (mainly for emission lines)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469480">
                <a:tc>
                  <a:txBody>
                    <a:bodyPr/>
                    <a:lstStyle/>
                    <a:p>
                      <a:pPr algn="ctr">
                        <a:lnSpc>
                          <a:spcPct val="107000"/>
                        </a:lnSpc>
                        <a:spcAft>
                          <a:spcPts val="0"/>
                        </a:spcAft>
                      </a:pPr>
                      <a:r>
                        <a:rPr lang="en-US" sz="800" b="1" dirty="0">
                          <a:solidFill>
                            <a:schemeClr val="bg1"/>
                          </a:solidFill>
                          <a:effectLst/>
                        </a:rPr>
                        <a:t>SPLAT</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 </a:t>
                      </a:r>
                      <a:endParaRPr lang="en-US" sz="800" dirty="0" smtClean="0">
                        <a:solidFill>
                          <a:schemeClr val="bg1"/>
                        </a:solidFill>
                        <a:effectLst/>
                      </a:endParaRPr>
                    </a:p>
                    <a:p>
                      <a:pPr algn="ctr">
                        <a:lnSpc>
                          <a:spcPct val="107000"/>
                        </a:lnSpc>
                        <a:spcAft>
                          <a:spcPts val="0"/>
                        </a:spcAft>
                      </a:pPr>
                      <a:r>
                        <a:rPr lang="en-US" sz="800" dirty="0" smtClean="0">
                          <a:solidFill>
                            <a:schemeClr val="bg1"/>
                          </a:solidFill>
                          <a:effectLst/>
                        </a:rPr>
                        <a: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linear/nonlinear curve fitting using mathematical functions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FWHM, Equivalent Width, optical depth, position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No</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469480">
                <a:tc>
                  <a:txBody>
                    <a:bodyPr/>
                    <a:lstStyle/>
                    <a:p>
                      <a:pPr algn="ctr">
                        <a:lnSpc>
                          <a:spcPct val="107000"/>
                        </a:lnSpc>
                        <a:spcAft>
                          <a:spcPts val="0"/>
                        </a:spcAft>
                      </a:pPr>
                      <a:r>
                        <a:rPr lang="en-US" sz="800" b="1" dirty="0">
                          <a:solidFill>
                            <a:schemeClr val="bg1"/>
                          </a:solidFill>
                          <a:effectLst/>
                        </a:rPr>
                        <a:t>IRAF</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No/few packages have their own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3 (Gauss, Lorentz, Voigt)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linear/nonlinear curve fitting using mathematical functions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FWHM, Equivalent Width, optical depth, position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limited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p>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p>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469480">
                <a:tc>
                  <a:txBody>
                    <a:bodyPr/>
                    <a:lstStyle/>
                    <a:p>
                      <a:pPr algn="ctr">
                        <a:lnSpc>
                          <a:spcPct val="107000"/>
                        </a:lnSpc>
                        <a:spcAft>
                          <a:spcPts val="0"/>
                        </a:spcAft>
                      </a:pPr>
                      <a:r>
                        <a:rPr lang="en-US" sz="800" b="1" dirty="0">
                          <a:solidFill>
                            <a:schemeClr val="bg1"/>
                          </a:solidFill>
                          <a:effectLst/>
                        </a:rPr>
                        <a:t>IDL</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 user must create one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3 (Gauss, Lorentz, Voigt)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linear/nonlinear curve fitting using mathematical functions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FWHM, Equivalent Width, optical depth, position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limited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No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112900">
                <a:tc>
                  <a:txBody>
                    <a:bodyPr/>
                    <a:lstStyle/>
                    <a:p>
                      <a:pPr algn="l">
                        <a:lnSpc>
                          <a:spcPct val="107000"/>
                        </a:lnSpc>
                        <a:spcAft>
                          <a:spcPts val="0"/>
                        </a:spcAft>
                      </a:pPr>
                      <a:r>
                        <a:rPr lang="en-US" sz="800" b="1" dirty="0">
                          <a:solidFill>
                            <a:schemeClr val="bg1"/>
                          </a:solidFill>
                          <a:effectLst/>
                        </a:rPr>
                        <a:t> </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r h="964830">
                <a:tc>
                  <a:txBody>
                    <a:bodyPr/>
                    <a:lstStyle/>
                    <a:p>
                      <a:pPr algn="ctr">
                        <a:lnSpc>
                          <a:spcPct val="107000"/>
                        </a:lnSpc>
                        <a:spcAft>
                          <a:spcPts val="0"/>
                        </a:spcAft>
                      </a:pPr>
                      <a:r>
                        <a:rPr lang="en-US" sz="800" b="1" dirty="0">
                          <a:solidFill>
                            <a:schemeClr val="bg1"/>
                          </a:solidFill>
                          <a:effectLst/>
                        </a:rPr>
                        <a:t>ASTA v1.4</a:t>
                      </a:r>
                      <a:endParaRPr lang="en-US"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5 (Gauss, Lorentz, Voigt, Rotation, Gauss-Rotation)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linear/nonlinear curve fitting using distributions on the basis of the Solution of Radiative Transfer Equation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FWHM, Equivalent Width, optical depth, position, column </a:t>
                      </a:r>
                      <a:r>
                        <a:rPr lang="en-US" sz="800" dirty="0" smtClean="0">
                          <a:solidFill>
                            <a:schemeClr val="bg1"/>
                          </a:solidFill>
                          <a:effectLst/>
                        </a:rPr>
                        <a:t>density</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Large parameter space due to GR multi-component analysis model</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a:solidFill>
                            <a:schemeClr val="bg1"/>
                          </a:solidFill>
                          <a:effectLst/>
                        </a:rPr>
                        <a:t>Yes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c>
                  <a:txBody>
                    <a:bodyPr/>
                    <a:lstStyle/>
                    <a:p>
                      <a:pPr algn="ctr">
                        <a:lnSpc>
                          <a:spcPct val="107000"/>
                        </a:lnSpc>
                        <a:spcAft>
                          <a:spcPts val="0"/>
                        </a:spcAft>
                      </a:pPr>
                      <a:r>
                        <a:rPr lang="en-US" sz="800" dirty="0">
                          <a:solidFill>
                            <a:schemeClr val="bg1"/>
                          </a:solidFill>
                          <a:effectLst/>
                        </a:rPr>
                        <a:t>Yes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768" marR="44768" marT="0" marB="0"/>
                </a:tc>
              </a:tr>
            </a:tbl>
          </a:graphicData>
        </a:graphic>
      </p:graphicFrame>
    </p:spTree>
    <p:extLst>
      <p:ext uri="{BB962C8B-B14F-4D97-AF65-F5344CB8AC3E}">
        <p14:creationId xmlns:p14="http://schemas.microsoft.com/office/powerpoint/2010/main" val="2517149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idx="4294967295"/>
          </p:nvPr>
        </p:nvSpPr>
        <p:spPr>
          <a:xfrm>
            <a:off x="2232170" y="2497751"/>
            <a:ext cx="4679549" cy="1159799"/>
          </a:xfrm>
          <a:prstGeom prst="rect">
            <a:avLst/>
          </a:prstGeom>
        </p:spPr>
        <p:txBody>
          <a:bodyPr lIns="68569" tIns="68569" rIns="68569" bIns="68569" anchor="b" anchorCtr="0">
            <a:noAutofit/>
          </a:bodyPr>
          <a:lstStyle/>
          <a:p>
            <a:r>
              <a:rPr lang="en" sz="5400" dirty="0"/>
              <a:t>BAL/BEL/DAC</a:t>
            </a:r>
          </a:p>
        </p:txBody>
      </p:sp>
      <p:sp>
        <p:nvSpPr>
          <p:cNvPr id="89" name="Shape 89"/>
          <p:cNvSpPr txBox="1">
            <a:spLocks noGrp="1"/>
          </p:cNvSpPr>
          <p:nvPr>
            <p:ph type="subTitle" idx="4294967295"/>
          </p:nvPr>
        </p:nvSpPr>
        <p:spPr>
          <a:xfrm>
            <a:off x="2232170" y="3411555"/>
            <a:ext cx="4679549" cy="784799"/>
          </a:xfrm>
          <a:prstGeom prst="rect">
            <a:avLst/>
          </a:prstGeom>
        </p:spPr>
        <p:txBody>
          <a:bodyPr lIns="68569" tIns="68569" rIns="68569" bIns="68569" anchor="t" anchorCtr="0">
            <a:noAutofit/>
          </a:bodyPr>
          <a:lstStyle/>
          <a:p>
            <a:pPr algn="ctr">
              <a:spcBef>
                <a:spcPts val="0"/>
              </a:spcBef>
              <a:buNone/>
            </a:pPr>
            <a:r>
              <a:rPr lang="en-US" dirty="0" smtClean="0"/>
              <a:t>C</a:t>
            </a:r>
            <a:r>
              <a:rPr lang="en" dirty="0" smtClean="0"/>
              <a:t>an we analyze, process and curve fit their spectra obtaining the physical properties of the density region?</a:t>
            </a:r>
            <a:endParaRPr lang="en" dirty="0"/>
          </a:p>
        </p:txBody>
      </p:sp>
      <p:grpSp>
        <p:nvGrpSpPr>
          <p:cNvPr id="2" name="Shape 440"/>
          <p:cNvGrpSpPr/>
          <p:nvPr/>
        </p:nvGrpSpPr>
        <p:grpSpPr>
          <a:xfrm>
            <a:off x="3633130" y="585848"/>
            <a:ext cx="1877628" cy="1373099"/>
            <a:chOff x="5247525" y="3007275"/>
            <a:chExt cx="517575" cy="384825"/>
          </a:xfrm>
        </p:grpSpPr>
        <p:sp>
          <p:nvSpPr>
            <p:cNvPr id="8" name="Shape 44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9" name="Shape 44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spTree>
    <p:extLst>
      <p:ext uri="{BB962C8B-B14F-4D97-AF65-F5344CB8AC3E}">
        <p14:creationId xmlns:p14="http://schemas.microsoft.com/office/powerpoint/2010/main" val="830182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r>
              <a:rPr lang="en-US" dirty="0"/>
              <a:t>ASTA analyzes each BAL/BEL/DAC/SAC in its components</a:t>
            </a:r>
            <a:endParaRPr lang="en" dirty="0"/>
          </a:p>
        </p:txBody>
      </p:sp>
      <p:sp>
        <p:nvSpPr>
          <p:cNvPr id="126" name="Shape 126"/>
          <p:cNvSpPr/>
          <p:nvPr/>
        </p:nvSpPr>
        <p:spPr>
          <a:xfrm>
            <a:off x="3182550" y="1725400"/>
            <a:ext cx="2778899" cy="2778899"/>
          </a:xfrm>
          <a:prstGeom prst="diamond">
            <a:avLst/>
          </a:prstGeom>
          <a:solidFill>
            <a:srgbClr val="151B2E">
              <a:alpha val="44230"/>
            </a:srgbClr>
          </a:solidFill>
          <a:ln w="76200" cap="flat" cmpd="thickThin">
            <a:solidFill>
              <a:srgbClr val="FFFFFF"/>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sz="1800" dirty="0" smtClean="0">
                <a:solidFill>
                  <a:srgbClr val="FFFFFF"/>
                </a:solidFill>
                <a:latin typeface="Libre Baskerville"/>
                <a:ea typeface="Libre Baskerville"/>
                <a:cs typeface="Libre Baskerville"/>
                <a:sym typeface="Libre Baskerville"/>
              </a:rPr>
              <a:t>GR multi-component model</a:t>
            </a:r>
            <a:endParaRPr lang="en" sz="1800" dirty="0">
              <a:solidFill>
                <a:srgbClr val="FFFFFF"/>
              </a:solidFill>
              <a:latin typeface="Libre Baskerville"/>
              <a:ea typeface="Libre Baskerville"/>
              <a:cs typeface="Libre Baskerville"/>
              <a:sym typeface="Libre Baskerville"/>
            </a:endParaRPr>
          </a:p>
        </p:txBody>
      </p:sp>
      <p:sp>
        <p:nvSpPr>
          <p:cNvPr id="127" name="Shape 127"/>
          <p:cNvSpPr/>
          <p:nvPr/>
        </p:nvSpPr>
        <p:spPr>
          <a:xfrm>
            <a:off x="5262859" y="1908882"/>
            <a:ext cx="2682656" cy="2396789"/>
          </a:xfrm>
          <a:prstGeom prst="diamond">
            <a:avLst/>
          </a:prstGeom>
          <a:noFill/>
          <a:ln w="19050"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a:r>
              <a:rPr lang="en-US" i="1" dirty="0">
                <a:solidFill>
                  <a:srgbClr val="FFFFFF"/>
                </a:solidFill>
                <a:latin typeface="Libre Baskerville"/>
                <a:ea typeface="Libre Baskerville"/>
                <a:cs typeface="Libre Baskerville"/>
                <a:sym typeface="Libre Baskerville"/>
              </a:rPr>
              <a:t>Physical representation of parameter values</a:t>
            </a:r>
            <a:endParaRPr lang="en" i="1" dirty="0">
              <a:solidFill>
                <a:srgbClr val="FFFFFF"/>
              </a:solidFill>
              <a:latin typeface="Libre Baskerville"/>
              <a:ea typeface="Libre Baskerville"/>
              <a:cs typeface="Libre Baskerville"/>
              <a:sym typeface="Libre Baskerville"/>
            </a:endParaRPr>
          </a:p>
        </p:txBody>
      </p:sp>
      <p:sp>
        <p:nvSpPr>
          <p:cNvPr id="128" name="Shape 128"/>
          <p:cNvSpPr/>
          <p:nvPr/>
        </p:nvSpPr>
        <p:spPr>
          <a:xfrm>
            <a:off x="1167361" y="1908882"/>
            <a:ext cx="2682656" cy="2396789"/>
          </a:xfrm>
          <a:prstGeom prst="diamond">
            <a:avLst/>
          </a:prstGeom>
          <a:noFill/>
          <a:ln w="19050"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a:r>
              <a:rPr lang="en-US" i="1" dirty="0">
                <a:solidFill>
                  <a:srgbClr val="FFFFFF"/>
                </a:solidFill>
                <a:latin typeface="Libre Baskerville"/>
                <a:ea typeface="Libre Baskerville"/>
                <a:cs typeface="Libre Baskerville"/>
                <a:sym typeface="Libre Baskerville"/>
              </a:rPr>
              <a:t>Interpolation polynomial support</a:t>
            </a:r>
            <a:endParaRPr lang="en" i="1" dirty="0">
              <a:solidFill>
                <a:srgbClr val="FFFFFF"/>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71671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860239" y="1305018"/>
          <a:ext cx="7174051"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1434468" y="242226"/>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spTree>
    <p:extLst>
      <p:ext uri="{BB962C8B-B14F-4D97-AF65-F5344CB8AC3E}">
        <p14:creationId xmlns:p14="http://schemas.microsoft.com/office/powerpoint/2010/main" val="3371091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 name="Shape 89"/>
          <p:cNvSpPr txBox="1">
            <a:spLocks/>
          </p:cNvSpPr>
          <p:nvPr/>
        </p:nvSpPr>
        <p:spPr>
          <a:xfrm>
            <a:off x="1485319" y="63561"/>
            <a:ext cx="6549971"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statistical &amp; verification tools</a:t>
            </a:r>
            <a:endParaRPr lang="en" sz="2800" dirty="0">
              <a:latin typeface="Cinzel"/>
            </a:endParaRPr>
          </a:p>
        </p:txBody>
      </p:sp>
      <p:sp>
        <p:nvSpPr>
          <p:cNvPr id="5" name="Snip Diagonal Corner Rectangle 4"/>
          <p:cNvSpPr/>
          <p:nvPr/>
        </p:nvSpPr>
        <p:spPr>
          <a:xfrm>
            <a:off x="1226476" y="962599"/>
            <a:ext cx="1760220" cy="8115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inzel"/>
              </a:rPr>
              <a:t>Sum </a:t>
            </a:r>
            <a:r>
              <a:rPr lang="en-US" dirty="0">
                <a:latin typeface="Cinzel"/>
              </a:rPr>
              <a:t>of squares (SSE) test</a:t>
            </a:r>
          </a:p>
        </p:txBody>
      </p:sp>
      <p:sp>
        <p:nvSpPr>
          <p:cNvPr id="6" name="Snip Diagonal Corner Rectangle 5"/>
          <p:cNvSpPr/>
          <p:nvPr/>
        </p:nvSpPr>
        <p:spPr>
          <a:xfrm>
            <a:off x="1226476" y="1969770"/>
            <a:ext cx="1760220" cy="8115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inzel"/>
              </a:rPr>
              <a:t>Pearson </a:t>
            </a:r>
            <a:r>
              <a:rPr lang="en-US" dirty="0">
                <a:latin typeface="Cinzel"/>
              </a:rPr>
              <a:t>chi-square test</a:t>
            </a:r>
          </a:p>
        </p:txBody>
      </p:sp>
      <p:sp>
        <p:nvSpPr>
          <p:cNvPr id="7" name="Snip Diagonal Corner Rectangle 6"/>
          <p:cNvSpPr/>
          <p:nvPr/>
        </p:nvSpPr>
        <p:spPr>
          <a:xfrm>
            <a:off x="1226476" y="2933700"/>
            <a:ext cx="1760220" cy="8115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F-test</a:t>
            </a:r>
            <a:endParaRPr lang="en-US" dirty="0">
              <a:latin typeface="Cinzel"/>
            </a:endParaRPr>
          </a:p>
        </p:txBody>
      </p:sp>
      <p:sp>
        <p:nvSpPr>
          <p:cNvPr id="8" name="Snip Diagonal Corner Rectangle 7"/>
          <p:cNvSpPr/>
          <p:nvPr/>
        </p:nvSpPr>
        <p:spPr>
          <a:xfrm>
            <a:off x="1226476" y="3897630"/>
            <a:ext cx="1760220" cy="8115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inzel"/>
              </a:rPr>
              <a:t>Real-time </a:t>
            </a:r>
            <a:r>
              <a:rPr lang="en-US" dirty="0">
                <a:latin typeface="Cinzel"/>
              </a:rPr>
              <a:t>Chi-square test</a:t>
            </a:r>
          </a:p>
        </p:txBody>
      </p:sp>
      <p:pic>
        <p:nvPicPr>
          <p:cNvPr id="10" name="Picture 9"/>
          <p:cNvPicPr/>
          <p:nvPr/>
        </p:nvPicPr>
        <p:blipFill>
          <a:blip r:embed="rId3"/>
          <a:stretch>
            <a:fillRect/>
          </a:stretch>
        </p:blipFill>
        <p:spPr>
          <a:xfrm>
            <a:off x="3879850" y="750570"/>
            <a:ext cx="4155440" cy="2292350"/>
          </a:xfrm>
          <a:prstGeom prst="rect">
            <a:avLst/>
          </a:prstGeom>
        </p:spPr>
      </p:pic>
      <p:pic>
        <p:nvPicPr>
          <p:cNvPr id="11" name="Picture 10"/>
          <p:cNvPicPr/>
          <p:nvPr/>
        </p:nvPicPr>
        <p:blipFill>
          <a:blip r:embed="rId4"/>
          <a:stretch>
            <a:fillRect/>
          </a:stretch>
        </p:blipFill>
        <p:spPr>
          <a:xfrm>
            <a:off x="3879850" y="3219767"/>
            <a:ext cx="4001135" cy="1698625"/>
          </a:xfrm>
          <a:prstGeom prst="rect">
            <a:avLst/>
          </a:prstGeom>
        </p:spPr>
      </p:pic>
    </p:spTree>
    <p:extLst>
      <p:ext uri="{BB962C8B-B14F-4D97-AF65-F5344CB8AC3E}">
        <p14:creationId xmlns:p14="http://schemas.microsoft.com/office/powerpoint/2010/main" val="1213274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903031" y="1601446"/>
            <a:ext cx="5337900" cy="1159799"/>
          </a:xfrm>
          <a:prstGeom prst="rect">
            <a:avLst/>
          </a:prstGeom>
        </p:spPr>
        <p:txBody>
          <a:bodyPr lIns="68569" tIns="68569" rIns="68569" bIns="68569" anchor="b" anchorCtr="0">
            <a:noAutofit/>
          </a:bodyPr>
          <a:lstStyle/>
          <a:p>
            <a:endParaRPr lang="en" dirty="0"/>
          </a:p>
          <a:p>
            <a:pPr lvl="0"/>
            <a:r>
              <a:rPr lang="en-US" dirty="0" smtClean="0"/>
              <a:t>The BAL </a:t>
            </a:r>
            <a:r>
              <a:rPr lang="en-US" dirty="0"/>
              <a:t>Quasar </a:t>
            </a:r>
            <a:r>
              <a:rPr lang="en-US" dirty="0" smtClean="0"/>
              <a:t>case</a:t>
            </a:r>
            <a:endParaRPr lang="en" dirty="0"/>
          </a:p>
        </p:txBody>
      </p:sp>
      <p:sp>
        <p:nvSpPr>
          <p:cNvPr id="72" name="Shape 72"/>
          <p:cNvSpPr txBox="1">
            <a:spLocks noGrp="1"/>
          </p:cNvSpPr>
          <p:nvPr>
            <p:ph type="subTitle" idx="1"/>
          </p:nvPr>
        </p:nvSpPr>
        <p:spPr>
          <a:xfrm>
            <a:off x="1657350" y="2852117"/>
            <a:ext cx="5829300" cy="784799"/>
          </a:xfrm>
          <a:prstGeom prst="rect">
            <a:avLst/>
          </a:prstGeom>
        </p:spPr>
        <p:txBody>
          <a:bodyPr lIns="68569" tIns="68569" rIns="68569" bIns="68569" anchor="t" anchorCtr="0">
            <a:noAutofit/>
          </a:bodyPr>
          <a:lstStyle/>
          <a:p>
            <a:pPr lvl="0"/>
            <a:r>
              <a:rPr lang="en-US" dirty="0"/>
              <a:t>SDSS J114548.38+393746.6 </a:t>
            </a:r>
            <a:endParaRPr lang="en" dirty="0"/>
          </a:p>
        </p:txBody>
      </p:sp>
      <p:grpSp>
        <p:nvGrpSpPr>
          <p:cNvPr id="2" name="Shape 412"/>
          <p:cNvGrpSpPr/>
          <p:nvPr/>
        </p:nvGrpSpPr>
        <p:grpSpPr>
          <a:xfrm>
            <a:off x="4191935" y="1238820"/>
            <a:ext cx="295577" cy="725251"/>
            <a:chOff x="3384375" y="2267500"/>
            <a:chExt cx="203375" cy="507825"/>
          </a:xfrm>
        </p:grpSpPr>
        <p:sp>
          <p:nvSpPr>
            <p:cNvPr id="8"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9"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grpSp>
        <p:nvGrpSpPr>
          <p:cNvPr id="3" name="Shape 412"/>
          <p:cNvGrpSpPr/>
          <p:nvPr/>
        </p:nvGrpSpPr>
        <p:grpSpPr>
          <a:xfrm>
            <a:off x="4571983" y="1238820"/>
            <a:ext cx="295577" cy="725251"/>
            <a:chOff x="3384375" y="2267500"/>
            <a:chExt cx="203375" cy="507825"/>
          </a:xfrm>
        </p:grpSpPr>
        <p:sp>
          <p:nvSpPr>
            <p:cNvPr id="11"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12"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grpSp>
        <p:nvGrpSpPr>
          <p:cNvPr id="4" name="Shape 412"/>
          <p:cNvGrpSpPr/>
          <p:nvPr/>
        </p:nvGrpSpPr>
        <p:grpSpPr>
          <a:xfrm>
            <a:off x="4975883" y="1238820"/>
            <a:ext cx="295577" cy="725251"/>
            <a:chOff x="3384375" y="2267500"/>
            <a:chExt cx="203375" cy="507825"/>
          </a:xfrm>
        </p:grpSpPr>
        <p:sp>
          <p:nvSpPr>
            <p:cNvPr id="14"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15"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spTree>
    <p:extLst>
      <p:ext uri="{BB962C8B-B14F-4D97-AF65-F5344CB8AC3E}">
        <p14:creationId xmlns:p14="http://schemas.microsoft.com/office/powerpoint/2010/main" val="203563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idx="4294967295"/>
          </p:nvPr>
        </p:nvSpPr>
        <p:spPr>
          <a:xfrm>
            <a:off x="1275149" y="2225944"/>
            <a:ext cx="6593700" cy="521699"/>
          </a:xfrm>
          <a:prstGeom prst="rect">
            <a:avLst/>
          </a:prstGeom>
        </p:spPr>
        <p:txBody>
          <a:bodyPr lIns="91425" tIns="91425" rIns="91425" bIns="91425" anchor="t" anchorCtr="0">
            <a:noAutofit/>
          </a:bodyPr>
          <a:lstStyle/>
          <a:p>
            <a:pPr lvl="0">
              <a:spcBef>
                <a:spcPts val="0"/>
              </a:spcBef>
              <a:buNone/>
            </a:pPr>
            <a:r>
              <a:rPr lang="en" sz="2400" dirty="0"/>
              <a:t>Hello!</a:t>
            </a:r>
          </a:p>
        </p:txBody>
      </p:sp>
      <p:sp>
        <p:nvSpPr>
          <p:cNvPr id="65" name="Shape 65"/>
          <p:cNvSpPr txBox="1">
            <a:spLocks noGrp="1"/>
          </p:cNvSpPr>
          <p:nvPr>
            <p:ph type="subTitle" idx="4294967295"/>
          </p:nvPr>
        </p:nvSpPr>
        <p:spPr>
          <a:xfrm>
            <a:off x="1275149" y="2982324"/>
            <a:ext cx="6593700" cy="1209300"/>
          </a:xfrm>
          <a:prstGeom prst="rect">
            <a:avLst/>
          </a:prstGeom>
        </p:spPr>
        <p:txBody>
          <a:bodyPr lIns="91425" tIns="91425" rIns="91425" bIns="91425" anchor="t" anchorCtr="0">
            <a:noAutofit/>
          </a:bodyPr>
          <a:lstStyle/>
          <a:p>
            <a:pPr lvl="0" algn="ctr" rtl="0">
              <a:spcBef>
                <a:spcPts val="0"/>
              </a:spcBef>
              <a:buNone/>
            </a:pPr>
            <a:r>
              <a:rPr lang="en" sz="3000" dirty="0" smtClean="0">
                <a:latin typeface="Cinzel"/>
              </a:rPr>
              <a:t>Dr.Dimitrios Tzimeas</a:t>
            </a:r>
            <a:endParaRPr lang="en" sz="3000" dirty="0">
              <a:latin typeface="Cinzel"/>
            </a:endParaRPr>
          </a:p>
          <a:p>
            <a:pPr lvl="0" algn="ctr" rtl="0">
              <a:spcBef>
                <a:spcPts val="0"/>
              </a:spcBef>
              <a:buClr>
                <a:schemeClr val="dk1"/>
              </a:buClr>
              <a:buSzPct val="61111"/>
              <a:buFont typeface="Arial"/>
              <a:buNone/>
            </a:pPr>
            <a:r>
              <a:rPr lang="en" i="1" dirty="0" smtClean="0">
                <a:latin typeface="Cinzel"/>
              </a:rPr>
              <a:t>Astrophysics Spectroscopy Team </a:t>
            </a:r>
          </a:p>
          <a:p>
            <a:pPr lvl="0" algn="ctr" rtl="0">
              <a:spcBef>
                <a:spcPts val="0"/>
              </a:spcBef>
              <a:buClr>
                <a:schemeClr val="dk1"/>
              </a:buClr>
              <a:buSzPct val="61111"/>
              <a:buFont typeface="Arial"/>
              <a:buNone/>
            </a:pPr>
            <a:r>
              <a:rPr lang="en" i="1" dirty="0" smtClean="0">
                <a:latin typeface="Cinzel"/>
              </a:rPr>
              <a:t>National &amp; Kapodistrian University of Athens, Greece</a:t>
            </a:r>
            <a:endParaRPr lang="en" i="1" dirty="0">
              <a:latin typeface="Cinze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501" y="552003"/>
            <a:ext cx="1440996" cy="1439260"/>
          </a:xfrm>
          <a:prstGeom prst="rect">
            <a:avLst/>
          </a:prstGeom>
        </p:spPr>
      </p:pic>
    </p:spTree>
    <p:extLst>
      <p:ext uri="{BB962C8B-B14F-4D97-AF65-F5344CB8AC3E}">
        <p14:creationId xmlns:p14="http://schemas.microsoft.com/office/powerpoint/2010/main" val="1273149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576154" y="1515296"/>
          <a:ext cx="7174051"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1434468" y="95269"/>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pic>
        <p:nvPicPr>
          <p:cNvPr id="4" name="Picture 3"/>
          <p:cNvPicPr/>
          <p:nvPr/>
        </p:nvPicPr>
        <p:blipFill>
          <a:blip r:embed="rId8"/>
          <a:stretch>
            <a:fillRect/>
          </a:stretch>
        </p:blipFill>
        <p:spPr>
          <a:xfrm>
            <a:off x="4270082" y="751115"/>
            <a:ext cx="4580004" cy="3426936"/>
          </a:xfrm>
          <a:prstGeom prst="rect">
            <a:avLst/>
          </a:prstGeom>
        </p:spPr>
      </p:pic>
      <p:sp>
        <p:nvSpPr>
          <p:cNvPr id="5" name="Shape 89"/>
          <p:cNvSpPr txBox="1">
            <a:spLocks/>
          </p:cNvSpPr>
          <p:nvPr/>
        </p:nvSpPr>
        <p:spPr>
          <a:xfrm>
            <a:off x="4169655" y="4178050"/>
            <a:ext cx="536881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1400" dirty="0"/>
              <a:t>Curve fitting BAL the continuum line of Quasar SDSS J114548.38+393746.6 with power law</a:t>
            </a:r>
            <a:endParaRPr lang="en" sz="1400" dirty="0">
              <a:latin typeface="Cinzel"/>
            </a:endParaRPr>
          </a:p>
        </p:txBody>
      </p:sp>
    </p:spTree>
    <p:extLst>
      <p:ext uri="{BB962C8B-B14F-4D97-AF65-F5344CB8AC3E}">
        <p14:creationId xmlns:p14="http://schemas.microsoft.com/office/powerpoint/2010/main" val="3388695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96759" y="523783"/>
          <a:ext cx="7174051"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1434468" y="98982"/>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pic>
        <p:nvPicPr>
          <p:cNvPr id="12" name="Picture 11"/>
          <p:cNvPicPr>
            <a:picLocks noChangeAspect="1"/>
          </p:cNvPicPr>
          <p:nvPr/>
        </p:nvPicPr>
        <p:blipFill>
          <a:blip r:embed="rId8"/>
          <a:stretch>
            <a:fillRect/>
          </a:stretch>
        </p:blipFill>
        <p:spPr>
          <a:xfrm>
            <a:off x="2869963" y="883781"/>
            <a:ext cx="6154159" cy="3141798"/>
          </a:xfrm>
          <a:prstGeom prst="rect">
            <a:avLst/>
          </a:prstGeom>
        </p:spPr>
      </p:pic>
      <p:sp>
        <p:nvSpPr>
          <p:cNvPr id="8" name="Shape 89"/>
          <p:cNvSpPr txBox="1">
            <a:spLocks/>
          </p:cNvSpPr>
          <p:nvPr/>
        </p:nvSpPr>
        <p:spPr>
          <a:xfrm>
            <a:off x="3655305" y="4025579"/>
            <a:ext cx="536881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1400" dirty="0"/>
              <a:t>Initiating the curve fitting process with the first set of components </a:t>
            </a:r>
            <a:r>
              <a:rPr lang="en-US" sz="1400" dirty="0" err="1"/>
              <a:t>CIV_blue</a:t>
            </a:r>
            <a:endParaRPr lang="en" sz="1400" dirty="0">
              <a:latin typeface="Cinzel"/>
            </a:endParaRPr>
          </a:p>
        </p:txBody>
      </p:sp>
    </p:spTree>
    <p:extLst>
      <p:ext uri="{BB962C8B-B14F-4D97-AF65-F5344CB8AC3E}">
        <p14:creationId xmlns:p14="http://schemas.microsoft.com/office/powerpoint/2010/main" val="4287231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96759" y="523783"/>
          <a:ext cx="7174051"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1434468" y="98982"/>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pic>
        <p:nvPicPr>
          <p:cNvPr id="5" name="Picture 4"/>
          <p:cNvPicPr>
            <a:picLocks noChangeAspect="1"/>
          </p:cNvPicPr>
          <p:nvPr/>
        </p:nvPicPr>
        <p:blipFill>
          <a:blip r:embed="rId8"/>
          <a:stretch>
            <a:fillRect/>
          </a:stretch>
        </p:blipFill>
        <p:spPr>
          <a:xfrm>
            <a:off x="2902275" y="883781"/>
            <a:ext cx="6053485" cy="3168843"/>
          </a:xfrm>
          <a:prstGeom prst="rect">
            <a:avLst/>
          </a:prstGeom>
        </p:spPr>
      </p:pic>
      <p:sp>
        <p:nvSpPr>
          <p:cNvPr id="7" name="Shape 89"/>
          <p:cNvSpPr txBox="1">
            <a:spLocks/>
          </p:cNvSpPr>
          <p:nvPr/>
        </p:nvSpPr>
        <p:spPr>
          <a:xfrm>
            <a:off x="3655305" y="4025579"/>
            <a:ext cx="536881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1400" dirty="0"/>
              <a:t>Adding a second set of components, </a:t>
            </a:r>
            <a:r>
              <a:rPr lang="en-US" sz="1400" dirty="0" err="1"/>
              <a:t>CIV_red</a:t>
            </a:r>
            <a:r>
              <a:rPr lang="en-US" sz="1400" dirty="0"/>
              <a:t>, in BAL Quasar SDSS J114548.38+393746.6</a:t>
            </a:r>
            <a:endParaRPr lang="en" sz="1400" dirty="0">
              <a:latin typeface="Cinzel"/>
            </a:endParaRPr>
          </a:p>
        </p:txBody>
      </p:sp>
    </p:spTree>
    <p:extLst>
      <p:ext uri="{BB962C8B-B14F-4D97-AF65-F5344CB8AC3E}">
        <p14:creationId xmlns:p14="http://schemas.microsoft.com/office/powerpoint/2010/main" val="2312015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1215571" y="523783"/>
          <a:ext cx="5380538"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2218852" y="98983"/>
            <a:ext cx="4679549" cy="784799"/>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100" dirty="0">
                <a:latin typeface="Cinzel"/>
              </a:rPr>
              <a:t>ASTA v1.4 stable release workflow</a:t>
            </a:r>
            <a:endParaRPr lang="en" sz="2100" dirty="0">
              <a:latin typeface="Cinzel"/>
            </a:endParaRPr>
          </a:p>
        </p:txBody>
      </p:sp>
      <p:pic>
        <p:nvPicPr>
          <p:cNvPr id="5" name="Picture 4"/>
          <p:cNvPicPr>
            <a:picLocks noChangeAspect="1"/>
          </p:cNvPicPr>
          <p:nvPr/>
        </p:nvPicPr>
        <p:blipFill>
          <a:blip r:embed="rId8" cstate="print"/>
          <a:stretch>
            <a:fillRect/>
          </a:stretch>
        </p:blipFill>
        <p:spPr>
          <a:xfrm>
            <a:off x="3319707" y="883781"/>
            <a:ext cx="4540114" cy="3168843"/>
          </a:xfrm>
          <a:prstGeom prst="rect">
            <a:avLst/>
          </a:prstGeom>
        </p:spPr>
      </p:pic>
      <p:pic>
        <p:nvPicPr>
          <p:cNvPr id="7" name="Picture 6"/>
          <p:cNvPicPr>
            <a:picLocks noChangeAspect="1"/>
          </p:cNvPicPr>
          <p:nvPr/>
        </p:nvPicPr>
        <p:blipFill>
          <a:blip r:embed="rId9" cstate="print"/>
          <a:stretch>
            <a:fillRect/>
          </a:stretch>
        </p:blipFill>
        <p:spPr>
          <a:xfrm>
            <a:off x="3319707" y="883781"/>
            <a:ext cx="4549400" cy="3168843"/>
          </a:xfrm>
          <a:prstGeom prst="rect">
            <a:avLst/>
          </a:prstGeom>
        </p:spPr>
      </p:pic>
      <p:sp>
        <p:nvSpPr>
          <p:cNvPr id="8" name="Shape 89"/>
          <p:cNvSpPr txBox="1">
            <a:spLocks/>
          </p:cNvSpPr>
          <p:nvPr/>
        </p:nvSpPr>
        <p:spPr>
          <a:xfrm>
            <a:off x="3884480" y="4025580"/>
            <a:ext cx="4026613" cy="784799"/>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900" dirty="0"/>
              <a:t>Fine tuning the emission broad line of BAL Quasar SDSS </a:t>
            </a:r>
            <a:r>
              <a:rPr lang="en-US" sz="900" dirty="0" smtClean="0"/>
              <a:t>J114548.38+393746.6</a:t>
            </a:r>
            <a:endParaRPr lang="en" sz="900" dirty="0">
              <a:latin typeface="Cinzel"/>
            </a:endParaRPr>
          </a:p>
        </p:txBody>
      </p:sp>
    </p:spTree>
    <p:extLst>
      <p:ext uri="{BB962C8B-B14F-4D97-AF65-F5344CB8AC3E}">
        <p14:creationId xmlns:p14="http://schemas.microsoft.com/office/powerpoint/2010/main" val="1757784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96759" y="523783"/>
          <a:ext cx="7174051"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1434468" y="98982"/>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sp>
        <p:nvSpPr>
          <p:cNvPr id="8" name="Shape 89"/>
          <p:cNvSpPr txBox="1">
            <a:spLocks/>
          </p:cNvSpPr>
          <p:nvPr/>
        </p:nvSpPr>
        <p:spPr>
          <a:xfrm>
            <a:off x="3248469" y="3329492"/>
            <a:ext cx="536881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1400" dirty="0"/>
              <a:t>Distribution parameters and physical properties of the Quasar SDSS J114548.38+393746.6 best fit</a:t>
            </a:r>
            <a:endParaRPr lang="en" sz="1400" dirty="0">
              <a:latin typeface="Cinzel"/>
            </a:endParaRPr>
          </a:p>
        </p:txBody>
      </p:sp>
      <p:pic>
        <p:nvPicPr>
          <p:cNvPr id="9" name="Picture 8"/>
          <p:cNvPicPr>
            <a:picLocks noChangeAspect="1"/>
          </p:cNvPicPr>
          <p:nvPr/>
        </p:nvPicPr>
        <p:blipFill>
          <a:blip r:embed="rId8"/>
          <a:stretch>
            <a:fillRect/>
          </a:stretch>
        </p:blipFill>
        <p:spPr>
          <a:xfrm>
            <a:off x="2841635" y="1278533"/>
            <a:ext cx="6182487" cy="1656207"/>
          </a:xfrm>
          <a:prstGeom prst="rect">
            <a:avLst/>
          </a:prstGeom>
        </p:spPr>
      </p:pic>
    </p:spTree>
    <p:extLst>
      <p:ext uri="{BB962C8B-B14F-4D97-AF65-F5344CB8AC3E}">
        <p14:creationId xmlns:p14="http://schemas.microsoft.com/office/powerpoint/2010/main" val="3339286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1" name="Shape 89"/>
          <p:cNvSpPr txBox="1">
            <a:spLocks/>
          </p:cNvSpPr>
          <p:nvPr/>
        </p:nvSpPr>
        <p:spPr>
          <a:xfrm>
            <a:off x="1485319" y="63561"/>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pic>
        <p:nvPicPr>
          <p:cNvPr id="4" name="Picture 3"/>
          <p:cNvPicPr/>
          <p:nvPr/>
        </p:nvPicPr>
        <p:blipFill rotWithShape="1">
          <a:blip r:embed="rId3"/>
          <a:srcRect b="49552"/>
          <a:stretch/>
        </p:blipFill>
        <p:spPr>
          <a:xfrm>
            <a:off x="391107" y="848360"/>
            <a:ext cx="3998013" cy="3735070"/>
          </a:xfrm>
          <a:prstGeom prst="rect">
            <a:avLst/>
          </a:prstGeom>
        </p:spPr>
      </p:pic>
      <p:pic>
        <p:nvPicPr>
          <p:cNvPr id="5" name="Picture 4"/>
          <p:cNvPicPr/>
          <p:nvPr/>
        </p:nvPicPr>
        <p:blipFill rotWithShape="1">
          <a:blip r:embed="rId3"/>
          <a:srcRect t="51195"/>
          <a:stretch/>
        </p:blipFill>
        <p:spPr>
          <a:xfrm>
            <a:off x="4605020" y="848360"/>
            <a:ext cx="4048760" cy="3735070"/>
          </a:xfrm>
          <a:prstGeom prst="rect">
            <a:avLst/>
          </a:prstGeom>
        </p:spPr>
      </p:pic>
      <p:sp>
        <p:nvSpPr>
          <p:cNvPr id="7" name="Shape 89"/>
          <p:cNvSpPr txBox="1">
            <a:spLocks/>
          </p:cNvSpPr>
          <p:nvPr/>
        </p:nvSpPr>
        <p:spPr>
          <a:xfrm>
            <a:off x="789041" y="4594860"/>
            <a:ext cx="763195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1400" dirty="0"/>
              <a:t>Best curve fit and the individual components that compose the whole profiles of C IV and Si IV</a:t>
            </a:r>
            <a:endParaRPr lang="en" sz="1400" dirty="0">
              <a:latin typeface="Cinzel"/>
            </a:endParaRPr>
          </a:p>
        </p:txBody>
      </p:sp>
    </p:spTree>
    <p:extLst>
      <p:ext uri="{BB962C8B-B14F-4D97-AF65-F5344CB8AC3E}">
        <p14:creationId xmlns:p14="http://schemas.microsoft.com/office/powerpoint/2010/main" val="3129404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6" name="Diagram 5"/>
          <p:cNvGraphicFramePr/>
          <p:nvPr>
            <p:extLst/>
          </p:nvPr>
        </p:nvGraphicFramePr>
        <p:xfrm>
          <a:off x="860239" y="1305018"/>
          <a:ext cx="7174051" cy="324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hape 89"/>
          <p:cNvSpPr txBox="1">
            <a:spLocks/>
          </p:cNvSpPr>
          <p:nvPr/>
        </p:nvSpPr>
        <p:spPr>
          <a:xfrm>
            <a:off x="1434468" y="242226"/>
            <a:ext cx="62393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48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360"/>
              </a:spcBef>
              <a:spcAft>
                <a:spcPts val="0"/>
              </a:spcAft>
              <a:buClr>
                <a:srgbClr val="FFFFFF"/>
              </a:buClr>
              <a:buSzPct val="100000"/>
              <a:buFont typeface="Libre Baskerville"/>
              <a:buChar char="▫"/>
              <a:defRPr sz="1800" b="0" i="0" u="none" strike="noStrike" cap="none">
                <a:solidFill>
                  <a:srgbClr val="FFFFFF"/>
                </a:solidFill>
                <a:latin typeface="Libre Baskerville"/>
                <a:ea typeface="Libre Baskerville"/>
                <a:cs typeface="Libre Baskerville"/>
                <a:sym typeface="Libre Baskerville"/>
              </a:defRPr>
            </a:lvl9pPr>
          </a:lstStyle>
          <a:p>
            <a:pPr algn="ctr">
              <a:spcBef>
                <a:spcPts val="0"/>
              </a:spcBef>
              <a:buNone/>
            </a:pPr>
            <a:r>
              <a:rPr lang="en-US" sz="2800" dirty="0" smtClean="0">
                <a:latin typeface="Cinzel"/>
              </a:rPr>
              <a:t>ASTA </a:t>
            </a:r>
            <a:r>
              <a:rPr lang="en-US" sz="2800" dirty="0">
                <a:latin typeface="Cinzel"/>
              </a:rPr>
              <a:t>v1.4 </a:t>
            </a:r>
            <a:r>
              <a:rPr lang="en-US" sz="2800" dirty="0" smtClean="0">
                <a:latin typeface="Cinzel"/>
              </a:rPr>
              <a:t>stable release workflow</a:t>
            </a:r>
            <a:endParaRPr lang="en" sz="2800" dirty="0">
              <a:latin typeface="Cinzel"/>
            </a:endParaRPr>
          </a:p>
        </p:txBody>
      </p:sp>
    </p:spTree>
    <p:extLst>
      <p:ext uri="{BB962C8B-B14F-4D97-AF65-F5344CB8AC3E}">
        <p14:creationId xmlns:p14="http://schemas.microsoft.com/office/powerpoint/2010/main" val="3849290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903031" y="1601446"/>
            <a:ext cx="5337900" cy="1159799"/>
          </a:xfrm>
          <a:prstGeom prst="rect">
            <a:avLst/>
          </a:prstGeom>
        </p:spPr>
        <p:txBody>
          <a:bodyPr lIns="68569" tIns="68569" rIns="68569" bIns="68569" anchor="b" anchorCtr="0">
            <a:noAutofit/>
          </a:bodyPr>
          <a:lstStyle/>
          <a:p>
            <a:endParaRPr lang="en" dirty="0"/>
          </a:p>
          <a:p>
            <a:pPr lvl="0"/>
            <a:r>
              <a:rPr lang="en-US" dirty="0"/>
              <a:t>Narrow Absorption Lines</a:t>
            </a:r>
            <a:endParaRPr lang="en" dirty="0"/>
          </a:p>
        </p:txBody>
      </p:sp>
      <p:sp>
        <p:nvSpPr>
          <p:cNvPr id="72" name="Shape 72"/>
          <p:cNvSpPr txBox="1">
            <a:spLocks noGrp="1"/>
          </p:cNvSpPr>
          <p:nvPr>
            <p:ph type="subTitle" idx="1"/>
          </p:nvPr>
        </p:nvSpPr>
        <p:spPr>
          <a:xfrm>
            <a:off x="1657350" y="2852117"/>
            <a:ext cx="5829300" cy="784799"/>
          </a:xfrm>
          <a:prstGeom prst="rect">
            <a:avLst/>
          </a:prstGeom>
        </p:spPr>
        <p:txBody>
          <a:bodyPr lIns="68569" tIns="68569" rIns="68569" bIns="68569" anchor="t" anchorCtr="0">
            <a:noAutofit/>
          </a:bodyPr>
          <a:lstStyle/>
          <a:p>
            <a:pPr lvl="0"/>
            <a:r>
              <a:rPr lang="en-US" dirty="0"/>
              <a:t>the Quasar </a:t>
            </a:r>
            <a:r>
              <a:rPr lang="en-US" dirty="0" smtClean="0"/>
              <a:t>SDSS J000027.01+030715.5 case study</a:t>
            </a:r>
            <a:endParaRPr lang="en" dirty="0"/>
          </a:p>
        </p:txBody>
      </p:sp>
      <p:grpSp>
        <p:nvGrpSpPr>
          <p:cNvPr id="2" name="Shape 412"/>
          <p:cNvGrpSpPr/>
          <p:nvPr/>
        </p:nvGrpSpPr>
        <p:grpSpPr>
          <a:xfrm>
            <a:off x="3872338" y="1238820"/>
            <a:ext cx="295577" cy="725251"/>
            <a:chOff x="3384375" y="2267500"/>
            <a:chExt cx="203375" cy="507825"/>
          </a:xfrm>
        </p:grpSpPr>
        <p:sp>
          <p:nvSpPr>
            <p:cNvPr id="8"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9"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grpSp>
        <p:nvGrpSpPr>
          <p:cNvPr id="3" name="Shape 412"/>
          <p:cNvGrpSpPr/>
          <p:nvPr/>
        </p:nvGrpSpPr>
        <p:grpSpPr>
          <a:xfrm>
            <a:off x="4252386" y="1238820"/>
            <a:ext cx="295577" cy="725251"/>
            <a:chOff x="3384375" y="2267500"/>
            <a:chExt cx="203375" cy="507825"/>
          </a:xfrm>
        </p:grpSpPr>
        <p:sp>
          <p:nvSpPr>
            <p:cNvPr id="11"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12"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grpSp>
        <p:nvGrpSpPr>
          <p:cNvPr id="4" name="Shape 412"/>
          <p:cNvGrpSpPr/>
          <p:nvPr/>
        </p:nvGrpSpPr>
        <p:grpSpPr>
          <a:xfrm>
            <a:off x="4656286" y="1238820"/>
            <a:ext cx="295577" cy="725251"/>
            <a:chOff x="3384375" y="2267500"/>
            <a:chExt cx="203375" cy="507825"/>
          </a:xfrm>
        </p:grpSpPr>
        <p:sp>
          <p:nvSpPr>
            <p:cNvPr id="14"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15"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grpSp>
        <p:nvGrpSpPr>
          <p:cNvPr id="5" name="Shape 412"/>
          <p:cNvGrpSpPr/>
          <p:nvPr/>
        </p:nvGrpSpPr>
        <p:grpSpPr>
          <a:xfrm>
            <a:off x="5060187" y="1238820"/>
            <a:ext cx="295577" cy="725251"/>
            <a:chOff x="3384375" y="2267500"/>
            <a:chExt cx="203375" cy="507825"/>
          </a:xfrm>
        </p:grpSpPr>
        <p:sp>
          <p:nvSpPr>
            <p:cNvPr id="17"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sp>
          <p:nvSpPr>
            <p:cNvPr id="18"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68569" tIns="68569" rIns="68569" bIns="68569" anchor="ctr" anchorCtr="0">
              <a:noAutofit/>
            </a:bodyPr>
            <a:lstStyle/>
            <a:p>
              <a:endParaRPr sz="1050"/>
            </a:p>
          </p:txBody>
        </p:sp>
      </p:grpSp>
    </p:spTree>
    <p:extLst>
      <p:ext uri="{BB962C8B-B14F-4D97-AF65-F5344CB8AC3E}">
        <p14:creationId xmlns:p14="http://schemas.microsoft.com/office/powerpoint/2010/main" val="3344516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1441" y="51434"/>
            <a:ext cx="7556149" cy="3918939"/>
          </a:xfrm>
          <a:prstGeom prst="rect">
            <a:avLst/>
          </a:prstGeom>
        </p:spPr>
      </p:pic>
      <p:sp>
        <p:nvSpPr>
          <p:cNvPr id="5" name="Down Arrow Callout 4"/>
          <p:cNvSpPr/>
          <p:nvPr/>
        </p:nvSpPr>
        <p:spPr>
          <a:xfrm>
            <a:off x="160020" y="240030"/>
            <a:ext cx="1200150" cy="1165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inzel"/>
              </a:rPr>
              <a:t>2 component sets</a:t>
            </a:r>
            <a:endParaRPr lang="en" b="1" dirty="0">
              <a:latin typeface="Cinzel"/>
            </a:endParaRPr>
          </a:p>
        </p:txBody>
      </p:sp>
      <p:sp>
        <p:nvSpPr>
          <p:cNvPr id="6" name="Down Arrow Callout 5"/>
          <p:cNvSpPr/>
          <p:nvPr/>
        </p:nvSpPr>
        <p:spPr>
          <a:xfrm>
            <a:off x="114300" y="1490839"/>
            <a:ext cx="1245870" cy="1165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inzel"/>
              </a:rPr>
              <a:t> </a:t>
            </a:r>
            <a:r>
              <a:rPr lang="en-US" b="1" dirty="0" err="1">
                <a:latin typeface="Cinzel"/>
              </a:rPr>
              <a:t>CIV_blue</a:t>
            </a:r>
            <a:r>
              <a:rPr lang="en-US" b="1" dirty="0">
                <a:latin typeface="Cinzel"/>
              </a:rPr>
              <a:t> (first Set)</a:t>
            </a:r>
            <a:endParaRPr lang="en" b="1" dirty="0">
              <a:latin typeface="Cinzel"/>
            </a:endParaRPr>
          </a:p>
        </p:txBody>
      </p:sp>
      <p:sp>
        <p:nvSpPr>
          <p:cNvPr id="7" name="Down Arrow Callout 6"/>
          <p:cNvSpPr/>
          <p:nvPr/>
        </p:nvSpPr>
        <p:spPr>
          <a:xfrm>
            <a:off x="114300" y="2741648"/>
            <a:ext cx="1245870" cy="1165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Cinzel"/>
              </a:rPr>
              <a:t>CIV_red</a:t>
            </a:r>
            <a:r>
              <a:rPr lang="en-US" b="1" dirty="0">
                <a:latin typeface="Cinzel"/>
              </a:rPr>
              <a:t> line (second Set) </a:t>
            </a:r>
            <a:endParaRPr lang="en" b="1" dirty="0">
              <a:latin typeface="Cinzel"/>
            </a:endParaRPr>
          </a:p>
        </p:txBody>
      </p:sp>
      <mc:AlternateContent xmlns:mc="http://schemas.openxmlformats.org/markup-compatibility/2006" xmlns:a14="http://schemas.microsoft.com/office/drawing/2010/main">
        <mc:Choice Requires="a14">
          <p:sp>
            <p:nvSpPr>
              <p:cNvPr id="8" name="Pentagon 7"/>
              <p:cNvSpPr/>
              <p:nvPr/>
            </p:nvSpPr>
            <p:spPr>
              <a:xfrm>
                <a:off x="285750" y="4033239"/>
                <a:ext cx="8538210" cy="98453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 8. 65827</m:t>
                      </m:r>
                    </m:oMath>
                  </m:oMathPara>
                </a14:m>
                <a:endParaRPr lang="en-US" dirty="0" smtClean="0"/>
              </a:p>
              <a:p>
                <a:pPr algn="ctr"/>
                <a:r>
                  <a:rPr lang="en-US" dirty="0"/>
                  <a:t>degrees of freedom for this fit are </a:t>
                </a:r>
                <a:r>
                  <a:rPr lang="en-US" dirty="0" smtClean="0"/>
                  <a:t>6</a:t>
                </a:r>
              </a:p>
              <a:p>
                <a:pPr algn="ctr"/>
                <a:r>
                  <a:rPr lang="en-US" sz="1200" dirty="0"/>
                  <a:t>(19 data points minus 12 free parameters minus 1)</a:t>
                </a:r>
                <a:endParaRPr lang="en-US" sz="1200" dirty="0" smtClean="0"/>
              </a:p>
              <a:p>
                <a:pPr algn="ct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𝑥</m:t>
                          </m:r>
                        </m:e>
                        <m:sub>
                          <m:r>
                            <a:rPr lang="en-US" i="1">
                              <a:latin typeface="Cambria Math" panose="02040503050406030204" pitchFamily="18" charset="0"/>
                            </a:rPr>
                            <m:t>𝑟𝑒𝑑</m:t>
                          </m:r>
                        </m:sub>
                        <m:sup>
                          <m:r>
                            <a:rPr lang="en-US" i="1">
                              <a:latin typeface="Cambria Math" panose="02040503050406030204" pitchFamily="18" charset="0"/>
                            </a:rPr>
                            <m:t>2</m:t>
                          </m:r>
                        </m:sup>
                      </m:sSubSup>
                      <m:r>
                        <a:rPr lang="en-US" i="1">
                          <a:latin typeface="Cambria Math" panose="02040503050406030204" pitchFamily="18" charset="0"/>
                        </a:rPr>
                        <m:t> = 8. 65827/6 = 1.443</m:t>
                      </m:r>
                    </m:oMath>
                  </m:oMathPara>
                </a14:m>
                <a:endParaRPr lang="en-US" dirty="0"/>
              </a:p>
            </p:txBody>
          </p:sp>
        </mc:Choice>
        <mc:Fallback xmlns="">
          <p:sp>
            <p:nvSpPr>
              <p:cNvPr id="8" name="Pentagon 7"/>
              <p:cNvSpPr>
                <a:spLocks noRot="1" noChangeAspect="1" noMove="1" noResize="1" noEditPoints="1" noAdjustHandles="1" noChangeArrowheads="1" noChangeShapeType="1" noTextEdit="1"/>
              </p:cNvSpPr>
              <p:nvPr/>
            </p:nvSpPr>
            <p:spPr>
              <a:xfrm>
                <a:off x="285750" y="4033239"/>
                <a:ext cx="8538210" cy="984531"/>
              </a:xfrm>
              <a:prstGeom prst="homePlate">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4264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idx="4294967295"/>
          </p:nvPr>
        </p:nvSpPr>
        <p:spPr>
          <a:xfrm>
            <a:off x="1725400" y="480360"/>
            <a:ext cx="5693099" cy="894899"/>
          </a:xfrm>
          <a:prstGeom prst="rect">
            <a:avLst/>
          </a:prstGeom>
        </p:spPr>
        <p:txBody>
          <a:bodyPr lIns="91425" tIns="91425" rIns="91425" bIns="91425" anchor="b" anchorCtr="0">
            <a:noAutofit/>
          </a:bodyPr>
          <a:lstStyle/>
          <a:p>
            <a:pPr lvl="0" rtl="0">
              <a:spcBef>
                <a:spcPts val="0"/>
              </a:spcBef>
              <a:buNone/>
            </a:pPr>
            <a:r>
              <a:rPr lang="en" sz="3600" dirty="0" smtClean="0"/>
              <a:t>5 distributions</a:t>
            </a:r>
            <a:endParaRPr lang="en" sz="3600" dirty="0"/>
          </a:p>
        </p:txBody>
      </p:sp>
      <p:sp>
        <p:nvSpPr>
          <p:cNvPr id="159" name="Shape 159"/>
          <p:cNvSpPr txBox="1">
            <a:spLocks noGrp="1"/>
          </p:cNvSpPr>
          <p:nvPr>
            <p:ph type="subTitle" idx="4294967295"/>
          </p:nvPr>
        </p:nvSpPr>
        <p:spPr>
          <a:xfrm>
            <a:off x="1725399" y="1152135"/>
            <a:ext cx="5693099" cy="463200"/>
          </a:xfrm>
          <a:prstGeom prst="rect">
            <a:avLst/>
          </a:prstGeom>
        </p:spPr>
        <p:txBody>
          <a:bodyPr lIns="91425" tIns="91425" rIns="91425" bIns="91425" anchor="t" anchorCtr="0">
            <a:noAutofit/>
          </a:bodyPr>
          <a:lstStyle/>
          <a:p>
            <a:pPr lvl="0" algn="ctr" rtl="0">
              <a:spcBef>
                <a:spcPts val="0"/>
              </a:spcBef>
              <a:buNone/>
            </a:pPr>
            <a:r>
              <a:rPr lang="en-US" i="1" dirty="0" smtClean="0"/>
              <a:t>T</a:t>
            </a:r>
            <a:r>
              <a:rPr lang="en" i="1" dirty="0" smtClean="0"/>
              <a:t>wo of them new: Rotation and Gauss-Rotation</a:t>
            </a:r>
            <a:endParaRPr lang="en" i="1" dirty="0"/>
          </a:p>
        </p:txBody>
      </p:sp>
      <p:sp>
        <p:nvSpPr>
          <p:cNvPr id="160" name="Shape 160"/>
          <p:cNvSpPr txBox="1">
            <a:spLocks noGrp="1"/>
          </p:cNvSpPr>
          <p:nvPr>
            <p:ph type="ctrTitle" idx="4294967295"/>
          </p:nvPr>
        </p:nvSpPr>
        <p:spPr>
          <a:xfrm>
            <a:off x="194310" y="3109253"/>
            <a:ext cx="8561070" cy="894899"/>
          </a:xfrm>
          <a:prstGeom prst="rect">
            <a:avLst/>
          </a:prstGeom>
        </p:spPr>
        <p:txBody>
          <a:bodyPr lIns="91425" tIns="91425" rIns="91425" bIns="91425" anchor="b" anchorCtr="0">
            <a:noAutofit/>
          </a:bodyPr>
          <a:lstStyle/>
          <a:p>
            <a:pPr lvl="0" rtl="0">
              <a:spcBef>
                <a:spcPts val="0"/>
              </a:spcBef>
              <a:buNone/>
            </a:pPr>
            <a:r>
              <a:rPr lang="en-US" sz="3600" dirty="0" smtClean="0"/>
              <a:t>S</a:t>
            </a:r>
            <a:r>
              <a:rPr lang="en" sz="3600" dirty="0" smtClean="0"/>
              <a:t>tatistics, verification &amp; curve fitting </a:t>
            </a:r>
            <a:endParaRPr lang="en" sz="3600" dirty="0"/>
          </a:p>
        </p:txBody>
      </p:sp>
      <p:sp>
        <p:nvSpPr>
          <p:cNvPr id="161" name="Shape 161"/>
          <p:cNvSpPr txBox="1">
            <a:spLocks noGrp="1"/>
          </p:cNvSpPr>
          <p:nvPr>
            <p:ph type="subTitle" idx="4294967295"/>
          </p:nvPr>
        </p:nvSpPr>
        <p:spPr>
          <a:xfrm>
            <a:off x="1707209" y="3936286"/>
            <a:ext cx="5693099" cy="463200"/>
          </a:xfrm>
          <a:prstGeom prst="rect">
            <a:avLst/>
          </a:prstGeom>
        </p:spPr>
        <p:txBody>
          <a:bodyPr lIns="91425" tIns="91425" rIns="91425" bIns="91425" anchor="t" anchorCtr="0">
            <a:noAutofit/>
          </a:bodyPr>
          <a:lstStyle/>
          <a:p>
            <a:pPr lvl="0" algn="ctr" rtl="0">
              <a:spcBef>
                <a:spcPts val="0"/>
              </a:spcBef>
              <a:buNone/>
            </a:pPr>
            <a:r>
              <a:rPr lang="en" i="1" dirty="0" smtClean="0"/>
              <a:t>Pearson chi-square, F-test, SSE test, Realtime chi-square, Gaussian noise, smoothing filters</a:t>
            </a:r>
            <a:endParaRPr lang="en" i="1" dirty="0"/>
          </a:p>
        </p:txBody>
      </p:sp>
      <p:sp>
        <p:nvSpPr>
          <p:cNvPr id="162" name="Shape 162"/>
          <p:cNvSpPr txBox="1">
            <a:spLocks noGrp="1"/>
          </p:cNvSpPr>
          <p:nvPr>
            <p:ph type="ctrTitle" idx="4294967295"/>
          </p:nvPr>
        </p:nvSpPr>
        <p:spPr>
          <a:xfrm>
            <a:off x="1725400" y="1794820"/>
            <a:ext cx="5886980" cy="894899"/>
          </a:xfrm>
          <a:prstGeom prst="rect">
            <a:avLst/>
          </a:prstGeom>
        </p:spPr>
        <p:txBody>
          <a:bodyPr lIns="91425" tIns="91425" rIns="91425" bIns="91425" anchor="b" anchorCtr="0">
            <a:noAutofit/>
          </a:bodyPr>
          <a:lstStyle/>
          <a:p>
            <a:pPr lvl="0" rtl="0">
              <a:spcBef>
                <a:spcPts val="0"/>
              </a:spcBef>
              <a:buNone/>
            </a:pPr>
            <a:r>
              <a:rPr lang="en" sz="3600" dirty="0" smtClean="0"/>
              <a:t>GR multi-component model</a:t>
            </a:r>
            <a:endParaRPr lang="en" sz="3600" dirty="0"/>
          </a:p>
        </p:txBody>
      </p:sp>
      <p:sp>
        <p:nvSpPr>
          <p:cNvPr id="163" name="Shape 163"/>
          <p:cNvSpPr txBox="1">
            <a:spLocks noGrp="1"/>
          </p:cNvSpPr>
          <p:nvPr>
            <p:ph type="subTitle" idx="4294967295"/>
          </p:nvPr>
        </p:nvSpPr>
        <p:spPr>
          <a:xfrm>
            <a:off x="1725400" y="2442368"/>
            <a:ext cx="5693099" cy="463200"/>
          </a:xfrm>
          <a:prstGeom prst="rect">
            <a:avLst/>
          </a:prstGeom>
        </p:spPr>
        <p:txBody>
          <a:bodyPr lIns="91425" tIns="91425" rIns="91425" bIns="91425" anchor="t" anchorCtr="0">
            <a:noAutofit/>
          </a:bodyPr>
          <a:lstStyle/>
          <a:p>
            <a:pPr lvl="0" algn="ctr" rtl="0">
              <a:spcBef>
                <a:spcPts val="0"/>
              </a:spcBef>
              <a:buNone/>
            </a:pPr>
            <a:r>
              <a:rPr lang="en" i="1" dirty="0" smtClean="0"/>
              <a:t>Physical properties calculation</a:t>
            </a:r>
            <a:endParaRPr lang="en" i="1" dirty="0"/>
          </a:p>
        </p:txBody>
      </p:sp>
      <p:cxnSp>
        <p:nvCxnSpPr>
          <p:cNvPr id="164" name="Shape 164"/>
          <p:cNvCxnSpPr/>
          <p:nvPr/>
        </p:nvCxnSpPr>
        <p:spPr>
          <a:xfrm>
            <a:off x="4223900" y="1794820"/>
            <a:ext cx="592800" cy="0"/>
          </a:xfrm>
          <a:prstGeom prst="straightConnector1">
            <a:avLst/>
          </a:prstGeom>
          <a:noFill/>
          <a:ln w="38100" cap="flat" cmpd="thickThin">
            <a:solidFill>
              <a:srgbClr val="FFFFFF"/>
            </a:solidFill>
            <a:prstDash val="solid"/>
            <a:round/>
            <a:headEnd type="none" w="lg" len="lg"/>
            <a:tailEnd type="none" w="lg" len="lg"/>
          </a:ln>
        </p:spPr>
      </p:cxnSp>
      <p:cxnSp>
        <p:nvCxnSpPr>
          <p:cNvPr id="165" name="Shape 165"/>
          <p:cNvCxnSpPr/>
          <p:nvPr/>
        </p:nvCxnSpPr>
        <p:spPr>
          <a:xfrm>
            <a:off x="4223900" y="3122531"/>
            <a:ext cx="592800" cy="0"/>
          </a:xfrm>
          <a:prstGeom prst="straightConnector1">
            <a:avLst/>
          </a:prstGeom>
          <a:noFill/>
          <a:ln w="38100" cap="flat" cmpd="thickThin">
            <a:solidFill>
              <a:srgbClr val="FFFFFF"/>
            </a:solidFill>
            <a:prstDash val="solid"/>
            <a:round/>
            <a:headEnd type="none" w="lg" len="lg"/>
            <a:tailEnd type="none" w="lg" len="lg"/>
          </a:ln>
        </p:spPr>
      </p:cxnSp>
    </p:spTree>
    <p:extLst>
      <p:ext uri="{BB962C8B-B14F-4D97-AF65-F5344CB8AC3E}">
        <p14:creationId xmlns:p14="http://schemas.microsoft.com/office/powerpoint/2010/main" val="4120924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p:nvPr/>
        </p:nvSpPr>
        <p:spPr>
          <a:xfrm>
            <a:off x="251460" y="2050634"/>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dirty="0" smtClean="0">
                <a:solidFill>
                  <a:srgbClr val="FFFFFF"/>
                </a:solidFill>
                <a:latin typeface="Cinzel"/>
                <a:ea typeface="Cinzel"/>
                <a:cs typeface="Cinzel"/>
                <a:sym typeface="Cinzel"/>
              </a:rPr>
              <a:t>DACs, BALs &amp; BELs structures</a:t>
            </a:r>
            <a:endParaRPr lang="en" dirty="0">
              <a:solidFill>
                <a:srgbClr val="FFFFFF"/>
              </a:solidFill>
              <a:latin typeface="Cinzel"/>
              <a:ea typeface="Cinzel"/>
              <a:cs typeface="Cinzel"/>
              <a:sym typeface="Cinzel"/>
            </a:endParaRPr>
          </a:p>
        </p:txBody>
      </p:sp>
      <p:cxnSp>
        <p:nvCxnSpPr>
          <p:cNvPr id="174" name="Shape 174"/>
          <p:cNvCxnSpPr/>
          <p:nvPr/>
        </p:nvCxnSpPr>
        <p:spPr>
          <a:xfrm>
            <a:off x="1820851" y="2829710"/>
            <a:ext cx="800700" cy="300"/>
          </a:xfrm>
          <a:prstGeom prst="bentConnector3">
            <a:avLst>
              <a:gd name="adj1" fmla="val 50000"/>
            </a:avLst>
          </a:prstGeom>
          <a:noFill/>
          <a:ln w="38100" cap="flat" cmpd="sng">
            <a:solidFill>
              <a:srgbClr val="FFFFFF"/>
            </a:solidFill>
            <a:prstDash val="solid"/>
            <a:round/>
            <a:headEnd type="none" w="lg" len="lg"/>
            <a:tailEnd type="none" w="lg" len="lg"/>
          </a:ln>
        </p:spPr>
      </p:cxnSp>
      <p:sp>
        <p:nvSpPr>
          <p:cNvPr id="12" name="Shape 171"/>
          <p:cNvSpPr/>
          <p:nvPr/>
        </p:nvSpPr>
        <p:spPr>
          <a:xfrm>
            <a:off x="2664505" y="2065267"/>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dirty="0" smtClean="0">
                <a:solidFill>
                  <a:srgbClr val="FFFFFF"/>
                </a:solidFill>
                <a:latin typeface="Cinzel"/>
                <a:ea typeface="Cinzel"/>
                <a:cs typeface="Cinzel"/>
                <a:sym typeface="Cinzel"/>
              </a:rPr>
              <a:t>ASTA v1.4 stable release</a:t>
            </a:r>
            <a:endParaRPr lang="en" dirty="0">
              <a:solidFill>
                <a:srgbClr val="FFFFFF"/>
              </a:solidFill>
              <a:latin typeface="Cinzel"/>
              <a:ea typeface="Cinzel"/>
              <a:cs typeface="Cinzel"/>
              <a:sym typeface="Cinzel"/>
            </a:endParaRPr>
          </a:p>
        </p:txBody>
      </p:sp>
      <p:cxnSp>
        <p:nvCxnSpPr>
          <p:cNvPr id="14" name="Shape 174"/>
          <p:cNvCxnSpPr/>
          <p:nvPr/>
        </p:nvCxnSpPr>
        <p:spPr>
          <a:xfrm>
            <a:off x="4193535" y="2885023"/>
            <a:ext cx="800700" cy="300"/>
          </a:xfrm>
          <a:prstGeom prst="bentConnector3">
            <a:avLst>
              <a:gd name="adj1" fmla="val 50000"/>
            </a:avLst>
          </a:prstGeom>
          <a:noFill/>
          <a:ln w="38100" cap="flat" cmpd="sng">
            <a:solidFill>
              <a:srgbClr val="FFFFFF"/>
            </a:solidFill>
            <a:prstDash val="solid"/>
            <a:round/>
            <a:headEnd type="none" w="lg" len="lg"/>
            <a:tailEnd type="none" w="lg" len="lg"/>
          </a:ln>
        </p:spPr>
      </p:cxnSp>
      <p:sp>
        <p:nvSpPr>
          <p:cNvPr id="15" name="Shape 171"/>
          <p:cNvSpPr/>
          <p:nvPr/>
        </p:nvSpPr>
        <p:spPr>
          <a:xfrm>
            <a:off x="5037189" y="2120580"/>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r>
              <a:rPr lang="en-US" dirty="0" smtClean="0">
                <a:solidFill>
                  <a:srgbClr val="FFFFFF"/>
                </a:solidFill>
                <a:latin typeface="Cinzel"/>
                <a:ea typeface="Cinzel"/>
                <a:cs typeface="Cinzel"/>
                <a:sym typeface="Cinzel"/>
              </a:rPr>
              <a:t>Multi-component case</a:t>
            </a:r>
          </a:p>
          <a:p>
            <a:pPr lvl="0" algn="ctr"/>
            <a:r>
              <a:rPr lang="en-US" dirty="0" smtClean="0">
                <a:solidFill>
                  <a:srgbClr val="FFFFFF"/>
                </a:solidFill>
                <a:latin typeface="Cinzel"/>
                <a:ea typeface="Cinzel"/>
                <a:cs typeface="Cinzel"/>
                <a:sym typeface="Cinzel"/>
              </a:rPr>
              <a:t>study</a:t>
            </a:r>
            <a:endParaRPr lang="en" dirty="0">
              <a:solidFill>
                <a:srgbClr val="FFFFFF"/>
              </a:solidFill>
              <a:latin typeface="Cinzel"/>
              <a:ea typeface="Cinzel"/>
              <a:cs typeface="Cinzel"/>
              <a:sym typeface="Cinzel"/>
            </a:endParaRPr>
          </a:p>
        </p:txBody>
      </p:sp>
      <p:cxnSp>
        <p:nvCxnSpPr>
          <p:cNvPr id="16" name="Shape 174"/>
          <p:cNvCxnSpPr/>
          <p:nvPr/>
        </p:nvCxnSpPr>
        <p:spPr>
          <a:xfrm>
            <a:off x="6566219" y="2829710"/>
            <a:ext cx="800700" cy="300"/>
          </a:xfrm>
          <a:prstGeom prst="bentConnector3">
            <a:avLst>
              <a:gd name="adj1" fmla="val 50000"/>
            </a:avLst>
          </a:prstGeom>
          <a:noFill/>
          <a:ln w="38100" cap="flat" cmpd="sng">
            <a:solidFill>
              <a:srgbClr val="FFFFFF"/>
            </a:solidFill>
            <a:prstDash val="solid"/>
            <a:round/>
            <a:headEnd type="none" w="lg" len="lg"/>
            <a:tailEnd type="none" w="lg" len="lg"/>
          </a:ln>
        </p:spPr>
      </p:cxnSp>
      <p:sp>
        <p:nvSpPr>
          <p:cNvPr id="17" name="Shape 171"/>
          <p:cNvSpPr/>
          <p:nvPr/>
        </p:nvSpPr>
        <p:spPr>
          <a:xfrm>
            <a:off x="7409873" y="2065267"/>
            <a:ext cx="1529030" cy="1528885"/>
          </a:xfrm>
          <a:prstGeom prst="ellipse">
            <a:avLst/>
          </a:prstGeom>
          <a:noFill/>
          <a:ln w="76200" cap="flat" cmpd="thickThin">
            <a:solidFill>
              <a:srgbClr val="FFFFFF"/>
            </a:solidFill>
            <a:prstDash val="solid"/>
            <a:round/>
            <a:headEnd type="none" w="med" len="med"/>
            <a:tailEnd type="none" w="med" len="med"/>
          </a:ln>
        </p:spPr>
        <p:txBody>
          <a:bodyPr lIns="91425" tIns="91425" rIns="91425" bIns="91425" anchor="ctr" anchorCtr="0">
            <a:noAutofit/>
          </a:bodyPr>
          <a:lstStyle/>
          <a:p>
            <a:pPr lvl="0" algn="ctr"/>
            <a:r>
              <a:rPr lang="en-US" dirty="0">
                <a:solidFill>
                  <a:srgbClr val="FFFFFF"/>
                </a:solidFill>
                <a:latin typeface="Cinzel"/>
                <a:ea typeface="Cinzel"/>
                <a:cs typeface="Cinzel"/>
                <a:sym typeface="Cinzel"/>
              </a:rPr>
              <a:t>Narrow Absorption Lines</a:t>
            </a:r>
            <a:endParaRPr lang="en" dirty="0">
              <a:solidFill>
                <a:srgbClr val="FFFFFF"/>
              </a:solidFill>
              <a:latin typeface="Cinzel"/>
              <a:ea typeface="Cinzel"/>
              <a:cs typeface="Cinzel"/>
              <a:sym typeface="Cinze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974" y="197848"/>
            <a:ext cx="1155822" cy="1154430"/>
          </a:xfrm>
          <a:prstGeom prst="rect">
            <a:avLst/>
          </a:prstGeom>
        </p:spPr>
      </p:pic>
      <p:grpSp>
        <p:nvGrpSpPr>
          <p:cNvPr id="25" name="Shape 412"/>
          <p:cNvGrpSpPr/>
          <p:nvPr/>
        </p:nvGrpSpPr>
        <p:grpSpPr>
          <a:xfrm>
            <a:off x="930507" y="1623808"/>
            <a:ext cx="170936" cy="426826"/>
            <a:chOff x="3384375" y="2267500"/>
            <a:chExt cx="203375" cy="507825"/>
          </a:xfrm>
        </p:grpSpPr>
        <p:sp>
          <p:nvSpPr>
            <p:cNvPr id="26"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3" name="Shape 412"/>
          <p:cNvGrpSpPr/>
          <p:nvPr/>
        </p:nvGrpSpPr>
        <p:grpSpPr>
          <a:xfrm>
            <a:off x="3491959" y="1623808"/>
            <a:ext cx="170936" cy="426826"/>
            <a:chOff x="3384375" y="2267500"/>
            <a:chExt cx="203375" cy="507825"/>
          </a:xfrm>
        </p:grpSpPr>
        <p:sp>
          <p:nvSpPr>
            <p:cNvPr id="44"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6" name="Shape 412"/>
          <p:cNvGrpSpPr/>
          <p:nvPr/>
        </p:nvGrpSpPr>
        <p:grpSpPr>
          <a:xfrm>
            <a:off x="3177180" y="1623808"/>
            <a:ext cx="170936" cy="426826"/>
            <a:chOff x="3384375" y="2267500"/>
            <a:chExt cx="203375" cy="507825"/>
          </a:xfrm>
        </p:grpSpPr>
        <p:sp>
          <p:nvSpPr>
            <p:cNvPr id="47"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9" name="Shape 412"/>
          <p:cNvGrpSpPr/>
          <p:nvPr/>
        </p:nvGrpSpPr>
        <p:grpSpPr>
          <a:xfrm>
            <a:off x="5701817" y="1687358"/>
            <a:ext cx="170936" cy="426826"/>
            <a:chOff x="3384375" y="2267500"/>
            <a:chExt cx="203375" cy="507825"/>
          </a:xfrm>
        </p:grpSpPr>
        <p:sp>
          <p:nvSpPr>
            <p:cNvPr id="50"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2" name="Shape 412"/>
          <p:cNvGrpSpPr/>
          <p:nvPr/>
        </p:nvGrpSpPr>
        <p:grpSpPr>
          <a:xfrm>
            <a:off x="5405339" y="1747480"/>
            <a:ext cx="170936" cy="426826"/>
            <a:chOff x="3384375" y="2267500"/>
            <a:chExt cx="203375" cy="507825"/>
          </a:xfrm>
        </p:grpSpPr>
        <p:sp>
          <p:nvSpPr>
            <p:cNvPr id="53"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8" name="Shape 412"/>
          <p:cNvGrpSpPr/>
          <p:nvPr/>
        </p:nvGrpSpPr>
        <p:grpSpPr>
          <a:xfrm>
            <a:off x="6016699" y="1726767"/>
            <a:ext cx="170936" cy="426826"/>
            <a:chOff x="3384375" y="2267500"/>
            <a:chExt cx="203375" cy="507825"/>
          </a:xfrm>
        </p:grpSpPr>
        <p:sp>
          <p:nvSpPr>
            <p:cNvPr id="59"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412"/>
          <p:cNvGrpSpPr/>
          <p:nvPr/>
        </p:nvGrpSpPr>
        <p:grpSpPr>
          <a:xfrm>
            <a:off x="8002206" y="1607490"/>
            <a:ext cx="170936" cy="426826"/>
            <a:chOff x="3384375" y="2267500"/>
            <a:chExt cx="203375" cy="507825"/>
          </a:xfrm>
        </p:grpSpPr>
        <p:sp>
          <p:nvSpPr>
            <p:cNvPr id="62"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4" name="Shape 412"/>
          <p:cNvGrpSpPr/>
          <p:nvPr/>
        </p:nvGrpSpPr>
        <p:grpSpPr>
          <a:xfrm>
            <a:off x="7718863" y="1731873"/>
            <a:ext cx="170936" cy="426826"/>
            <a:chOff x="3384375" y="2267500"/>
            <a:chExt cx="203375" cy="507825"/>
          </a:xfrm>
        </p:grpSpPr>
        <p:sp>
          <p:nvSpPr>
            <p:cNvPr id="65"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7" name="Shape 412"/>
          <p:cNvGrpSpPr/>
          <p:nvPr/>
        </p:nvGrpSpPr>
        <p:grpSpPr>
          <a:xfrm>
            <a:off x="8512885" y="1752113"/>
            <a:ext cx="170936" cy="426826"/>
            <a:chOff x="3384375" y="2267500"/>
            <a:chExt cx="203375" cy="507825"/>
          </a:xfrm>
        </p:grpSpPr>
        <p:sp>
          <p:nvSpPr>
            <p:cNvPr id="68"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0" name="Shape 412"/>
          <p:cNvGrpSpPr/>
          <p:nvPr/>
        </p:nvGrpSpPr>
        <p:grpSpPr>
          <a:xfrm>
            <a:off x="8278261" y="1615200"/>
            <a:ext cx="170936" cy="426826"/>
            <a:chOff x="3384375" y="2267500"/>
            <a:chExt cx="203375" cy="507825"/>
          </a:xfrm>
        </p:grpSpPr>
        <p:sp>
          <p:nvSpPr>
            <p:cNvPr id="71"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991821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1" name="Shape 183"/>
          <p:cNvSpPr txBox="1">
            <a:spLocks/>
          </p:cNvSpPr>
          <p:nvPr/>
        </p:nvSpPr>
        <p:spPr>
          <a:xfrm>
            <a:off x="62862" y="2591722"/>
            <a:ext cx="2400300" cy="2108015"/>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1200" dirty="0" smtClean="0">
                <a:solidFill>
                  <a:schemeClr val="bg1"/>
                </a:solidFill>
                <a:latin typeface="Cinzel"/>
              </a:rPr>
              <a:t>Contains the solution of the radiative transfer equation for a complex plasma atmosphere. The atmosphere can be either a number of independent and successive absorbing or emitting density regions of matter in the line of sight or successive shells around the central body emitting the continuum radiation</a:t>
            </a:r>
            <a:r>
              <a:rPr lang="en" sz="1200" dirty="0" smtClean="0">
                <a:solidFill>
                  <a:schemeClr val="bg1"/>
                </a:solidFill>
                <a:latin typeface="Cinzel"/>
              </a:rPr>
              <a:t>.</a:t>
            </a:r>
            <a:endParaRPr lang="en" sz="1200" dirty="0">
              <a:solidFill>
                <a:schemeClr val="bg1"/>
              </a:solidFill>
              <a:latin typeface="Cinzel"/>
            </a:endParaRPr>
          </a:p>
        </p:txBody>
      </p:sp>
      <p:sp>
        <p:nvSpPr>
          <p:cNvPr id="12" name="Shape 184"/>
          <p:cNvSpPr txBox="1">
            <a:spLocks/>
          </p:cNvSpPr>
          <p:nvPr/>
        </p:nvSpPr>
        <p:spPr>
          <a:xfrm>
            <a:off x="2985014" y="1434283"/>
            <a:ext cx="2400300" cy="1009099"/>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smtClean="0">
                <a:solidFill>
                  <a:schemeClr val="bg1"/>
                </a:solidFill>
                <a:latin typeface="Cinzel"/>
              </a:rPr>
              <a:t>Performs multicomponent fitting of complex and asymmetrical spectral lines (DACs, SACs, BALs, and BELs)</a:t>
            </a:r>
            <a:endParaRPr lang="en" sz="1200" dirty="0">
              <a:solidFill>
                <a:schemeClr val="bg1"/>
              </a:solidFill>
              <a:latin typeface="Cinzel"/>
            </a:endParaRPr>
          </a:p>
        </p:txBody>
      </p:sp>
      <p:sp>
        <p:nvSpPr>
          <p:cNvPr id="13" name="Shape 188"/>
          <p:cNvSpPr txBox="1">
            <a:spLocks/>
          </p:cNvSpPr>
          <p:nvPr/>
        </p:nvSpPr>
        <p:spPr>
          <a:xfrm>
            <a:off x="2985014" y="2480743"/>
            <a:ext cx="2400300" cy="74699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smtClean="0">
                <a:solidFill>
                  <a:schemeClr val="bg1"/>
                </a:solidFill>
                <a:latin typeface="Cinzel"/>
              </a:rPr>
              <a:t>Decomposes complex absorption and emission lines to the individual components they consist of.</a:t>
            </a:r>
            <a:endParaRPr lang="en" sz="1200" dirty="0">
              <a:solidFill>
                <a:schemeClr val="bg1"/>
              </a:solidFill>
              <a:latin typeface="Cinzel"/>
            </a:endParaRPr>
          </a:p>
        </p:txBody>
      </p:sp>
      <p:sp>
        <p:nvSpPr>
          <p:cNvPr id="14" name="Shape 188"/>
          <p:cNvSpPr txBox="1">
            <a:spLocks/>
          </p:cNvSpPr>
          <p:nvPr/>
        </p:nvSpPr>
        <p:spPr>
          <a:xfrm>
            <a:off x="2985014" y="3348669"/>
            <a:ext cx="2400300" cy="7469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9pPr>
          </a:lstStyle>
          <a:p>
            <a:pPr>
              <a:buNone/>
            </a:pPr>
            <a:r>
              <a:rPr lang="en-US" sz="1200" dirty="0">
                <a:solidFill>
                  <a:schemeClr val="bg1"/>
                </a:solidFill>
                <a:latin typeface="Cinzel"/>
              </a:rPr>
              <a:t>Calculates the line function of every single individual component that contributes to the final profile.</a:t>
            </a:r>
          </a:p>
        </p:txBody>
      </p:sp>
      <p:sp>
        <p:nvSpPr>
          <p:cNvPr id="15" name="Shape 188"/>
          <p:cNvSpPr txBox="1">
            <a:spLocks/>
          </p:cNvSpPr>
          <p:nvPr/>
        </p:nvSpPr>
        <p:spPr>
          <a:xfrm>
            <a:off x="5857900" y="2651320"/>
            <a:ext cx="2400300" cy="158894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9pPr>
          </a:lstStyle>
          <a:p>
            <a:pPr>
              <a:buNone/>
            </a:pPr>
            <a:r>
              <a:rPr lang="en-US" sz="1200" dirty="0" smtClean="0">
                <a:solidFill>
                  <a:schemeClr val="bg1"/>
                </a:solidFill>
                <a:latin typeface="Cinzel"/>
              </a:rPr>
              <a:t>Calculates </a:t>
            </a:r>
            <a:r>
              <a:rPr lang="en-US" sz="1200" dirty="0">
                <a:solidFill>
                  <a:schemeClr val="bg1"/>
                </a:solidFill>
                <a:latin typeface="Cinzel"/>
              </a:rPr>
              <a:t>the values of a series of physical parameters such as radial velocities, the FWHM, the optical depth, the equivalent width of the individual components that compose the observed complex emission or absorption profiles</a:t>
            </a:r>
          </a:p>
        </p:txBody>
      </p:sp>
      <p:sp>
        <p:nvSpPr>
          <p:cNvPr id="16" name="Shape 188"/>
          <p:cNvSpPr txBox="1">
            <a:spLocks/>
          </p:cNvSpPr>
          <p:nvPr/>
        </p:nvSpPr>
        <p:spPr>
          <a:xfrm>
            <a:off x="5857900" y="1425734"/>
            <a:ext cx="2400300" cy="93257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9pPr>
          </a:lstStyle>
          <a:p>
            <a:pPr>
              <a:buNone/>
            </a:pPr>
            <a:r>
              <a:rPr lang="en-US" sz="1200" dirty="0" smtClean="0">
                <a:solidFill>
                  <a:schemeClr val="bg1"/>
                </a:solidFill>
                <a:latin typeface="Cinzel"/>
              </a:rPr>
              <a:t>Integrates </a:t>
            </a:r>
            <a:r>
              <a:rPr lang="en-US" sz="1200" dirty="0">
                <a:solidFill>
                  <a:schemeClr val="bg1"/>
                </a:solidFill>
                <a:latin typeface="Cinzel"/>
              </a:rPr>
              <a:t>the GR model which ensures the uniqueness of the best fit and the number of individual components used to simulate the complex absorption profiles.</a:t>
            </a:r>
          </a:p>
        </p:txBody>
      </p:sp>
      <p:sp>
        <p:nvSpPr>
          <p:cNvPr id="17" name="Shape 188"/>
          <p:cNvSpPr txBox="1">
            <a:spLocks/>
          </p:cNvSpPr>
          <p:nvPr/>
        </p:nvSpPr>
        <p:spPr>
          <a:xfrm>
            <a:off x="2985014" y="4159983"/>
            <a:ext cx="2400300" cy="7469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9pPr>
          </a:lstStyle>
          <a:p>
            <a:pPr>
              <a:buNone/>
            </a:pPr>
            <a:r>
              <a:rPr lang="en-US" sz="1200" dirty="0" smtClean="0">
                <a:solidFill>
                  <a:schemeClr val="bg1"/>
                </a:solidFill>
                <a:latin typeface="Cinzel"/>
              </a:rPr>
              <a:t>Calculates </a:t>
            </a:r>
            <a:r>
              <a:rPr lang="en-US" sz="1200" dirty="0">
                <a:solidFill>
                  <a:schemeClr val="bg1"/>
                </a:solidFill>
                <a:latin typeface="Cinzel"/>
              </a:rPr>
              <a:t>the interpolation polynomial that can simulate the whole observed emission and absorption profiles.</a:t>
            </a:r>
          </a:p>
        </p:txBody>
      </p:sp>
      <p:sp>
        <p:nvSpPr>
          <p:cNvPr id="18" name="Shape 188"/>
          <p:cNvSpPr txBox="1">
            <a:spLocks/>
          </p:cNvSpPr>
          <p:nvPr/>
        </p:nvSpPr>
        <p:spPr>
          <a:xfrm>
            <a:off x="5857900" y="4240268"/>
            <a:ext cx="2400300" cy="7469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2pPr>
            <a:lvl3pPr marR="0" lvl="2"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3pPr>
            <a:lvl4pPr marR="0" lvl="3"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4pPr>
            <a:lvl5pPr marR="0" lvl="4"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5pPr>
            <a:lvl6pPr marR="0" lvl="5"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6pPr>
            <a:lvl7pPr marR="0" lvl="6"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7pPr>
            <a:lvl8pPr marR="0" lvl="7"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8pPr>
            <a:lvl9pPr marR="0" lvl="8" algn="l" rtl="0">
              <a:lnSpc>
                <a:spcPct val="100000"/>
              </a:lnSpc>
              <a:spcBef>
                <a:spcPts val="0"/>
              </a:spcBef>
              <a:spcAft>
                <a:spcPts val="0"/>
              </a:spcAft>
              <a:buClr>
                <a:srgbClr val="FFFFFF"/>
              </a:buClr>
              <a:buSzPct val="100000"/>
              <a:buFont typeface="Libre Baskerville"/>
              <a:buChar char="▫"/>
              <a:defRPr sz="1400" b="0" i="0" u="none" strike="noStrike" cap="none">
                <a:solidFill>
                  <a:srgbClr val="FFFFFF"/>
                </a:solidFill>
                <a:latin typeface="Libre Baskerville"/>
                <a:ea typeface="Libre Baskerville"/>
                <a:cs typeface="Libre Baskerville"/>
                <a:sym typeface="Libre Baskerville"/>
              </a:defRPr>
            </a:lvl9pPr>
          </a:lstStyle>
          <a:p>
            <a:pPr>
              <a:buNone/>
            </a:pPr>
            <a:r>
              <a:rPr lang="en-US" sz="1200" dirty="0" smtClean="0">
                <a:solidFill>
                  <a:schemeClr val="bg1"/>
                </a:solidFill>
                <a:latin typeface="Cinzel"/>
              </a:rPr>
              <a:t>Ensures </a:t>
            </a:r>
            <a:r>
              <a:rPr lang="en-US" sz="1200" dirty="0">
                <a:solidFill>
                  <a:schemeClr val="bg1"/>
                </a:solidFill>
                <a:latin typeface="Cinzel"/>
              </a:rPr>
              <a:t>the uniqueness of the values of the calculated physical parameters.</a:t>
            </a:r>
          </a:p>
        </p:txBody>
      </p:sp>
      <p:sp>
        <p:nvSpPr>
          <p:cNvPr id="19" name="Shape 112"/>
          <p:cNvSpPr txBox="1">
            <a:spLocks/>
          </p:cNvSpPr>
          <p:nvPr/>
        </p:nvSpPr>
        <p:spPr>
          <a:xfrm>
            <a:off x="1993035" y="135734"/>
            <a:ext cx="5413605" cy="79380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3600" dirty="0" smtClean="0">
                <a:solidFill>
                  <a:schemeClr val="bg1"/>
                </a:solidFill>
                <a:latin typeface="Cinzel"/>
              </a:rPr>
              <a:t>ASTA v1.4 stable release</a:t>
            </a:r>
            <a:endParaRPr lang="en" sz="3600" dirty="0">
              <a:solidFill>
                <a:schemeClr val="bg1"/>
              </a:solidFill>
              <a:latin typeface="Cinzel"/>
            </a:endParaRPr>
          </a:p>
        </p:txBody>
      </p:sp>
      <p:grpSp>
        <p:nvGrpSpPr>
          <p:cNvPr id="20" name="Shape 331"/>
          <p:cNvGrpSpPr/>
          <p:nvPr/>
        </p:nvGrpSpPr>
        <p:grpSpPr>
          <a:xfrm>
            <a:off x="2573687" y="1613243"/>
            <a:ext cx="350068" cy="350572"/>
            <a:chOff x="5294400" y="974850"/>
            <a:chExt cx="416500" cy="417100"/>
          </a:xfrm>
        </p:grpSpPr>
        <p:sp>
          <p:nvSpPr>
            <p:cNvPr id="21" name="Shape 332"/>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333"/>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3" name="Shape 334"/>
          <p:cNvGrpSpPr/>
          <p:nvPr/>
        </p:nvGrpSpPr>
        <p:grpSpPr>
          <a:xfrm>
            <a:off x="2531725" y="2725481"/>
            <a:ext cx="433992" cy="422729"/>
            <a:chOff x="5916675" y="927975"/>
            <a:chExt cx="516350" cy="502950"/>
          </a:xfrm>
        </p:grpSpPr>
        <p:sp>
          <p:nvSpPr>
            <p:cNvPr id="24" name="Shape 335"/>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336"/>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6" name="Shape 388"/>
          <p:cNvGrpSpPr/>
          <p:nvPr/>
        </p:nvGrpSpPr>
        <p:grpSpPr>
          <a:xfrm>
            <a:off x="1111008" y="2156014"/>
            <a:ext cx="304008" cy="326513"/>
            <a:chOff x="616425" y="2329600"/>
            <a:chExt cx="361700" cy="388475"/>
          </a:xfrm>
        </p:grpSpPr>
        <p:sp>
          <p:nvSpPr>
            <p:cNvPr id="27" name="Shape 389"/>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390"/>
            <p:cNvSpPr/>
            <p:nvPr/>
          </p:nvSpPr>
          <p:spPr>
            <a:xfrm>
              <a:off x="704725" y="2545750"/>
              <a:ext cx="185125" cy="25"/>
            </a:xfrm>
            <a:custGeom>
              <a:avLst/>
              <a:gdLst/>
              <a:ahLst/>
              <a:cxnLst/>
              <a:rect l="0" t="0" r="0" b="0"/>
              <a:pathLst>
                <a:path w="7405" h="1" fill="none" extrusionOk="0">
                  <a:moveTo>
                    <a:pt x="7404"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391"/>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92"/>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93"/>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94"/>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95"/>
            <p:cNvSpPr/>
            <p:nvPr/>
          </p:nvSpPr>
          <p:spPr>
            <a:xfrm>
              <a:off x="766825" y="2388050"/>
              <a:ext cx="60925" cy="25"/>
            </a:xfrm>
            <a:custGeom>
              <a:avLst/>
              <a:gdLst/>
              <a:ahLst/>
              <a:cxnLst/>
              <a:rect l="0" t="0" r="0" b="0"/>
              <a:pathLst>
                <a:path w="2437" h="1" fill="none" extrusionOk="0">
                  <a:moveTo>
                    <a:pt x="2436" y="0"/>
                  </a:move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96"/>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425"/>
          <p:cNvGrpSpPr/>
          <p:nvPr/>
        </p:nvGrpSpPr>
        <p:grpSpPr>
          <a:xfrm>
            <a:off x="5661926" y="4414165"/>
            <a:ext cx="109538" cy="399195"/>
            <a:chOff x="732125" y="2958550"/>
            <a:chExt cx="130325" cy="474950"/>
          </a:xfrm>
        </p:grpSpPr>
        <p:sp>
          <p:nvSpPr>
            <p:cNvPr id="36" name="Shape 426"/>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427"/>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428"/>
            <p:cNvSpPr/>
            <p:nvPr/>
          </p:nvSpPr>
          <p:spPr>
            <a:xfrm>
              <a:off x="802750" y="3129050"/>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429"/>
            <p:cNvSpPr/>
            <p:nvPr/>
          </p:nvSpPr>
          <p:spPr>
            <a:xfrm>
              <a:off x="802750" y="3162525"/>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30"/>
            <p:cNvSpPr/>
            <p:nvPr/>
          </p:nvSpPr>
          <p:spPr>
            <a:xfrm>
              <a:off x="802750" y="3196025"/>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31"/>
            <p:cNvSpPr/>
            <p:nvPr/>
          </p:nvSpPr>
          <p:spPr>
            <a:xfrm>
              <a:off x="802750" y="3229500"/>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32"/>
            <p:cNvSpPr/>
            <p:nvPr/>
          </p:nvSpPr>
          <p:spPr>
            <a:xfrm>
              <a:off x="802750" y="3263000"/>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3"/>
            <p:cNvSpPr/>
            <p:nvPr/>
          </p:nvSpPr>
          <p:spPr>
            <a:xfrm>
              <a:off x="802750" y="3296475"/>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495"/>
          <p:cNvGrpSpPr/>
          <p:nvPr/>
        </p:nvGrpSpPr>
        <p:grpSpPr>
          <a:xfrm>
            <a:off x="2540749" y="3653036"/>
            <a:ext cx="393059" cy="393059"/>
            <a:chOff x="5941025" y="3634400"/>
            <a:chExt cx="467650" cy="467650"/>
          </a:xfrm>
        </p:grpSpPr>
        <p:sp>
          <p:nvSpPr>
            <p:cNvPr id="45" name="Shape 496"/>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97"/>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98"/>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99"/>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00"/>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1"/>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1" name="Shape 502"/>
          <p:cNvGrpSpPr/>
          <p:nvPr/>
        </p:nvGrpSpPr>
        <p:grpSpPr>
          <a:xfrm>
            <a:off x="2531725" y="4486848"/>
            <a:ext cx="342881" cy="342902"/>
            <a:chOff x="6643075" y="3664250"/>
            <a:chExt cx="407950" cy="407975"/>
          </a:xfrm>
        </p:grpSpPr>
        <p:sp>
          <p:nvSpPr>
            <p:cNvPr id="52" name="Shape 503"/>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04"/>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4" name="Shape 505"/>
          <p:cNvGrpSpPr/>
          <p:nvPr/>
        </p:nvGrpSpPr>
        <p:grpSpPr>
          <a:xfrm>
            <a:off x="5437507" y="3284495"/>
            <a:ext cx="371564" cy="371543"/>
            <a:chOff x="576250" y="4319400"/>
            <a:chExt cx="442075" cy="442050"/>
          </a:xfrm>
        </p:grpSpPr>
        <p:sp>
          <p:nvSpPr>
            <p:cNvPr id="55" name="Shape 50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0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0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0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9" name="Shape 688"/>
          <p:cNvGrpSpPr/>
          <p:nvPr/>
        </p:nvGrpSpPr>
        <p:grpSpPr>
          <a:xfrm>
            <a:off x="5405480" y="1817710"/>
            <a:ext cx="452420" cy="433992"/>
            <a:chOff x="5233525" y="4954450"/>
            <a:chExt cx="538275" cy="516350"/>
          </a:xfrm>
        </p:grpSpPr>
        <p:sp>
          <p:nvSpPr>
            <p:cNvPr id="60" name="Shape 68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9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9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9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9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9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9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9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9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9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107137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title" idx="4294967295"/>
          </p:nvPr>
        </p:nvSpPr>
        <p:spPr>
          <a:xfrm>
            <a:off x="664650" y="704870"/>
            <a:ext cx="7814699" cy="3825299"/>
          </a:xfrm>
          <a:prstGeom prst="rect">
            <a:avLst/>
          </a:prstGeom>
          <a:solidFill>
            <a:srgbClr val="151B2E">
              <a:alpha val="44230"/>
            </a:srgbClr>
          </a:solidFill>
          <a:ln w="76200" cap="flat" cmpd="thickThin">
            <a:solidFill>
              <a:srgbClr val="FFFFFF"/>
            </a:solidFill>
            <a:prstDash val="solid"/>
            <a:miter/>
            <a:headEnd type="none" w="med" len="med"/>
            <a:tailEnd type="none" w="med" len="med"/>
          </a:ln>
        </p:spPr>
        <p:txBody>
          <a:bodyPr lIns="91425" tIns="91425" rIns="91425" bIns="91425" anchor="ctr" anchorCtr="0">
            <a:noAutofit/>
          </a:bodyPr>
          <a:lstStyle/>
          <a:p>
            <a:pPr lvl="0"/>
            <a:r>
              <a:rPr lang="en-US" sz="2400" b="1" dirty="0" smtClean="0"/>
              <a:t>ASTA v1.4 stable release</a:t>
            </a:r>
            <a:r>
              <a:rPr lang="en-US" sz="2400" dirty="0" smtClean="0"/>
              <a:t/>
            </a:r>
            <a:br>
              <a:rPr lang="en-US" sz="2400" dirty="0" smtClean="0"/>
            </a:br>
            <a:r>
              <a:rPr lang="en-US" sz="2400" dirty="0" smtClean="0"/>
              <a:t/>
            </a:r>
            <a:br>
              <a:rPr lang="en-US" sz="2400" dirty="0" smtClean="0"/>
            </a:br>
            <a:r>
              <a:rPr lang="en-US" sz="2400" dirty="0" smtClean="0"/>
              <a:t>has </a:t>
            </a:r>
            <a:r>
              <a:rPr lang="en-US" sz="2400" dirty="0"/>
              <a:t>been tested and verified in the case of the most extreme astronomical objects i.e. hot stars, Wolf Rayet (WR) stars, Cataclysmic Variables (CVs) and Broad Absorption Line QSOs (BALQSOs) (Antoniou et al. 2010, 2011a,b, 2014; Danezis et al. 2003, 2007, 2009, 2010; </a:t>
            </a:r>
            <a:r>
              <a:rPr lang="en-US" sz="2400" dirty="0" err="1"/>
              <a:t>Lyratzi</a:t>
            </a:r>
            <a:r>
              <a:rPr lang="en-US" sz="2400" dirty="0"/>
              <a:t> et al. 2007, 2009, 2010, 2011; Stathopoulos et al. 2015).</a:t>
            </a:r>
            <a:br>
              <a:rPr lang="en-US" sz="2400" dirty="0"/>
            </a:br>
            <a:r>
              <a:rPr lang="en" sz="2400" dirty="0" smtClean="0"/>
              <a:t>.</a:t>
            </a:r>
            <a:endParaRPr lang="en" sz="2400" dirty="0"/>
          </a:p>
        </p:txBody>
      </p:sp>
    </p:spTree>
    <p:extLst>
      <p:ext uri="{BB962C8B-B14F-4D97-AF65-F5344CB8AC3E}">
        <p14:creationId xmlns:p14="http://schemas.microsoft.com/office/powerpoint/2010/main" val="3840391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 name="Shape 112"/>
          <p:cNvSpPr txBox="1">
            <a:spLocks/>
          </p:cNvSpPr>
          <p:nvPr/>
        </p:nvSpPr>
        <p:spPr>
          <a:xfrm>
            <a:off x="3501795" y="238604"/>
            <a:ext cx="2784705" cy="79380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US" sz="3600" dirty="0" smtClean="0">
                <a:solidFill>
                  <a:schemeClr val="bg1"/>
                </a:solidFill>
                <a:latin typeface="Cinzel"/>
              </a:rPr>
              <a:t>F</a:t>
            </a:r>
            <a:r>
              <a:rPr lang="en" sz="3600" dirty="0" smtClean="0">
                <a:solidFill>
                  <a:schemeClr val="bg1"/>
                </a:solidFill>
                <a:latin typeface="Cinzel"/>
              </a:rPr>
              <a:t>uture work</a:t>
            </a:r>
            <a:endParaRPr lang="en" sz="3600" dirty="0">
              <a:solidFill>
                <a:schemeClr val="bg1"/>
              </a:solidFill>
              <a:latin typeface="Cinzel"/>
            </a:endParaRPr>
          </a:p>
        </p:txBody>
      </p:sp>
      <p:grpSp>
        <p:nvGrpSpPr>
          <p:cNvPr id="3" name="Shape 644"/>
          <p:cNvGrpSpPr/>
          <p:nvPr/>
        </p:nvGrpSpPr>
        <p:grpSpPr>
          <a:xfrm>
            <a:off x="378962" y="1085266"/>
            <a:ext cx="1964187" cy="3261237"/>
            <a:chOff x="6718575" y="2318625"/>
            <a:chExt cx="256950" cy="407375"/>
          </a:xfrm>
        </p:grpSpPr>
        <p:sp>
          <p:nvSpPr>
            <p:cNvPr id="4" name="Shape 64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64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4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4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4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5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5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52"/>
            <p:cNvSpPr/>
            <p:nvPr/>
          </p:nvSpPr>
          <p:spPr>
            <a:xfrm>
              <a:off x="6795900" y="2628550"/>
              <a:ext cx="102300" cy="25"/>
            </a:xfrm>
            <a:custGeom>
              <a:avLst/>
              <a:gdLst/>
              <a:ahLst/>
              <a:cxnLst/>
              <a:rect l="0" t="0" r="0" b="0"/>
              <a:pathLst>
                <a:path w="4092" h="1" fill="none" extrusionOk="0">
                  <a:moveTo>
                    <a:pt x="0" y="1"/>
                  </a:moveTo>
                  <a:lnTo>
                    <a:pt x="4092"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8" name="Shape 72"/>
          <p:cNvSpPr txBox="1">
            <a:spLocks/>
          </p:cNvSpPr>
          <p:nvPr/>
        </p:nvSpPr>
        <p:spPr>
          <a:xfrm>
            <a:off x="2938228" y="1634280"/>
            <a:ext cx="5875022" cy="2712223"/>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800" dirty="0" smtClean="0">
                <a:solidFill>
                  <a:schemeClr val="bg1"/>
                </a:solidFill>
                <a:latin typeface="Cinzel"/>
              </a:rPr>
              <a:t>Towards an Artificial Intelligent core</a:t>
            </a:r>
          </a:p>
          <a:p>
            <a:r>
              <a:rPr lang="en-US" sz="1600" dirty="0" smtClean="0">
                <a:solidFill>
                  <a:schemeClr val="bg1"/>
                </a:solidFill>
                <a:latin typeface="Cinzel"/>
              </a:rPr>
              <a:t>Focus on Deep learning</a:t>
            </a:r>
          </a:p>
          <a:p>
            <a:r>
              <a:rPr lang="en-US" dirty="0" smtClean="0">
                <a:solidFill>
                  <a:schemeClr val="bg1"/>
                </a:solidFill>
                <a:latin typeface="Cinzel"/>
              </a:rPr>
              <a:t>+ other optimization and decision making techniques</a:t>
            </a:r>
          </a:p>
          <a:p>
            <a:pPr marL="285750" indent="-285750">
              <a:buFont typeface="Arial" panose="020B0604020202020204" pitchFamily="34" charset="0"/>
              <a:buChar char="•"/>
            </a:pPr>
            <a:r>
              <a:rPr lang="en-US" dirty="0" smtClean="0">
                <a:solidFill>
                  <a:schemeClr val="bg1"/>
                </a:solidFill>
                <a:latin typeface="Cinzel"/>
              </a:rPr>
              <a:t>Regression </a:t>
            </a:r>
            <a:r>
              <a:rPr lang="en-US" dirty="0">
                <a:solidFill>
                  <a:schemeClr val="bg1"/>
                </a:solidFill>
                <a:latin typeface="Cinzel"/>
              </a:rPr>
              <a:t>random </a:t>
            </a:r>
            <a:r>
              <a:rPr lang="en-US" dirty="0" smtClean="0">
                <a:solidFill>
                  <a:schemeClr val="bg1"/>
                </a:solidFill>
                <a:latin typeface="Cinzel"/>
              </a:rPr>
              <a:t>forests</a:t>
            </a:r>
          </a:p>
          <a:p>
            <a:pPr marL="285750" indent="-285750">
              <a:buFont typeface="Arial" panose="020B0604020202020204" pitchFamily="34" charset="0"/>
              <a:buChar char="•"/>
            </a:pPr>
            <a:r>
              <a:rPr lang="en-US" dirty="0" smtClean="0">
                <a:solidFill>
                  <a:schemeClr val="bg1"/>
                </a:solidFill>
                <a:latin typeface="Cinzel"/>
              </a:rPr>
              <a:t>Bayesian inference</a:t>
            </a:r>
          </a:p>
          <a:p>
            <a:pPr marL="285750" indent="-285750">
              <a:buFont typeface="Arial" panose="020B0604020202020204" pitchFamily="34" charset="0"/>
              <a:buChar char="•"/>
            </a:pPr>
            <a:r>
              <a:rPr lang="en-US" dirty="0" err="1">
                <a:solidFill>
                  <a:schemeClr val="bg1"/>
                </a:solidFill>
                <a:latin typeface="Cinzel"/>
              </a:rPr>
              <a:t>V</a:t>
            </a:r>
            <a:r>
              <a:rPr lang="en-US" dirty="0" err="1" smtClean="0">
                <a:solidFill>
                  <a:schemeClr val="bg1"/>
                </a:solidFill>
                <a:latin typeface="Cinzel"/>
              </a:rPr>
              <a:t>ariational</a:t>
            </a:r>
            <a:r>
              <a:rPr lang="en-US" dirty="0" smtClean="0">
                <a:solidFill>
                  <a:schemeClr val="bg1"/>
                </a:solidFill>
                <a:latin typeface="Cinzel"/>
              </a:rPr>
              <a:t> methods</a:t>
            </a:r>
          </a:p>
          <a:p>
            <a:pPr marL="285750" indent="-285750">
              <a:buFont typeface="Arial" panose="020B0604020202020204" pitchFamily="34" charset="0"/>
              <a:buChar char="•"/>
            </a:pPr>
            <a:r>
              <a:rPr lang="en-US" dirty="0" smtClean="0">
                <a:solidFill>
                  <a:schemeClr val="bg1"/>
                </a:solidFill>
                <a:latin typeface="Cinzel"/>
              </a:rPr>
              <a:t>Gradient descent</a:t>
            </a:r>
          </a:p>
          <a:p>
            <a:pPr marL="285750" indent="-285750">
              <a:buFont typeface="Arial" panose="020B0604020202020204" pitchFamily="34" charset="0"/>
              <a:buChar char="•"/>
            </a:pPr>
            <a:endParaRPr lang="en-US" dirty="0">
              <a:solidFill>
                <a:schemeClr val="bg1"/>
              </a:solidFill>
              <a:latin typeface="Cinzel"/>
            </a:endParaRPr>
          </a:p>
          <a:p>
            <a:r>
              <a:rPr lang="en-US" sz="1600" dirty="0" smtClean="0">
                <a:solidFill>
                  <a:schemeClr val="bg1"/>
                </a:solidFill>
                <a:latin typeface="Cinzel"/>
              </a:rPr>
              <a:t>Facilitate and automate tedious tasks carried out by end user</a:t>
            </a:r>
            <a:endParaRPr lang="en-US" sz="1600" dirty="0">
              <a:solidFill>
                <a:schemeClr val="bg1"/>
              </a:solidFill>
              <a:latin typeface="Cinzel"/>
            </a:endParaRPr>
          </a:p>
          <a:p>
            <a:pPr marL="285750" indent="-285750">
              <a:buFont typeface="Arial" panose="020B0604020202020204" pitchFamily="34" charset="0"/>
              <a:buChar char="•"/>
            </a:pPr>
            <a:endParaRPr lang="en" dirty="0">
              <a:solidFill>
                <a:schemeClr val="bg1"/>
              </a:solidFill>
              <a:latin typeface="Cinzel"/>
            </a:endParaRPr>
          </a:p>
        </p:txBody>
      </p:sp>
    </p:spTree>
    <p:extLst>
      <p:ext uri="{BB962C8B-B14F-4D97-AF65-F5344CB8AC3E}">
        <p14:creationId xmlns:p14="http://schemas.microsoft.com/office/powerpoint/2010/main" val="877339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ctrTitle" idx="4294967295"/>
          </p:nvPr>
        </p:nvSpPr>
        <p:spPr>
          <a:xfrm>
            <a:off x="1275150" y="2602375"/>
            <a:ext cx="6593700" cy="521699"/>
          </a:xfrm>
          <a:prstGeom prst="rect">
            <a:avLst/>
          </a:prstGeom>
        </p:spPr>
        <p:txBody>
          <a:bodyPr lIns="91425" tIns="91425" rIns="91425" bIns="91425" anchor="t" anchorCtr="0">
            <a:noAutofit/>
          </a:bodyPr>
          <a:lstStyle/>
          <a:p>
            <a:pPr lvl="0" rtl="0">
              <a:spcBef>
                <a:spcPts val="0"/>
              </a:spcBef>
              <a:buNone/>
            </a:pPr>
            <a:r>
              <a:rPr lang="en" sz="2400"/>
              <a:t>Thanks!</a:t>
            </a:r>
          </a:p>
        </p:txBody>
      </p:sp>
      <p:sp>
        <p:nvSpPr>
          <p:cNvPr id="229" name="Shape 229"/>
          <p:cNvSpPr txBox="1">
            <a:spLocks noGrp="1"/>
          </p:cNvSpPr>
          <p:nvPr>
            <p:ph type="subTitle" idx="4294967295"/>
          </p:nvPr>
        </p:nvSpPr>
        <p:spPr>
          <a:xfrm>
            <a:off x="1275149" y="2971742"/>
            <a:ext cx="6593700" cy="1931728"/>
          </a:xfrm>
          <a:prstGeom prst="rect">
            <a:avLst/>
          </a:prstGeom>
        </p:spPr>
        <p:txBody>
          <a:bodyPr lIns="91425" tIns="91425" rIns="91425" bIns="91425" anchor="t" anchorCtr="0">
            <a:noAutofit/>
          </a:bodyPr>
          <a:lstStyle/>
          <a:p>
            <a:pPr lvl="0" algn="ctr" rtl="0">
              <a:spcBef>
                <a:spcPts val="0"/>
              </a:spcBef>
              <a:buNone/>
            </a:pPr>
            <a:r>
              <a:rPr lang="en" sz="3000" dirty="0"/>
              <a:t>Any questions?</a:t>
            </a:r>
          </a:p>
          <a:p>
            <a:pPr lvl="0" algn="ctr" rtl="0">
              <a:spcBef>
                <a:spcPts val="0"/>
              </a:spcBef>
              <a:buClr>
                <a:schemeClr val="dk1"/>
              </a:buClr>
              <a:buSzPct val="61111"/>
              <a:buFont typeface="Arial"/>
              <a:buNone/>
            </a:pPr>
            <a:r>
              <a:rPr lang="en" i="1" dirty="0"/>
              <a:t>You can find me at </a:t>
            </a:r>
            <a:r>
              <a:rPr lang="en" i="1" dirty="0" smtClean="0">
                <a:solidFill>
                  <a:srgbClr val="FFFF00"/>
                </a:solidFill>
              </a:rPr>
              <a:t>dtzimeas@phys.uoa.gr</a:t>
            </a:r>
          </a:p>
          <a:p>
            <a:pPr lvl="0" algn="ctr" rtl="0">
              <a:spcBef>
                <a:spcPts val="0"/>
              </a:spcBef>
              <a:buClr>
                <a:schemeClr val="dk1"/>
              </a:buClr>
              <a:buSzPct val="61111"/>
              <a:buFont typeface="Arial"/>
              <a:buNone/>
            </a:pPr>
            <a:r>
              <a:rPr lang="en" i="1" dirty="0" smtClean="0"/>
              <a:t>ASTA v1.4 documentation and download:</a:t>
            </a:r>
          </a:p>
          <a:p>
            <a:pPr lvl="0" algn="ctr">
              <a:spcBef>
                <a:spcPts val="0"/>
              </a:spcBef>
              <a:buClr>
                <a:schemeClr val="dk1"/>
              </a:buClr>
              <a:buSzPct val="61111"/>
              <a:buNone/>
            </a:pPr>
            <a:r>
              <a:rPr lang="en" sz="3200" i="1" dirty="0" smtClean="0">
                <a:solidFill>
                  <a:srgbClr val="FFFF00"/>
                </a:solidFill>
              </a:rPr>
              <a:t>www.</a:t>
            </a:r>
            <a:r>
              <a:rPr lang="en-US" sz="3200" i="1" dirty="0">
                <a:solidFill>
                  <a:srgbClr val="FFFF00"/>
                </a:solidFill>
              </a:rPr>
              <a:t> </a:t>
            </a:r>
            <a:r>
              <a:rPr lang="en-US" sz="3200" i="1">
                <a:solidFill>
                  <a:srgbClr val="FFFF00"/>
                </a:solidFill>
              </a:rPr>
              <a:t>spectroscopyteam</a:t>
            </a:r>
            <a:r>
              <a:rPr lang="en" sz="3200" i="1" smtClean="0">
                <a:solidFill>
                  <a:srgbClr val="FFFF00"/>
                </a:solidFill>
              </a:rPr>
              <a:t>.edu.gr</a:t>
            </a:r>
            <a:endParaRPr lang="en" sz="3200" i="1"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226" y="156355"/>
            <a:ext cx="2437546" cy="2434609"/>
          </a:xfrm>
          <a:prstGeom prst="rect">
            <a:avLst/>
          </a:prstGeom>
        </p:spPr>
      </p:pic>
    </p:spTree>
    <p:extLst>
      <p:ext uri="{BB962C8B-B14F-4D97-AF65-F5344CB8AC3E}">
        <p14:creationId xmlns:p14="http://schemas.microsoft.com/office/powerpoint/2010/main" val="197807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013375" y="1601445"/>
            <a:ext cx="7117200" cy="1159799"/>
          </a:xfrm>
          <a:prstGeom prst="rect">
            <a:avLst/>
          </a:prstGeom>
        </p:spPr>
        <p:txBody>
          <a:bodyPr lIns="91425" tIns="91425" rIns="91425" bIns="91425" anchor="b" anchorCtr="0">
            <a:noAutofit/>
          </a:bodyPr>
          <a:lstStyle/>
          <a:p>
            <a:pPr lvl="0" rtl="0">
              <a:spcBef>
                <a:spcPts val="0"/>
              </a:spcBef>
              <a:buNone/>
            </a:pPr>
            <a:endParaRPr lang="en" dirty="0"/>
          </a:p>
          <a:p>
            <a:pPr lvl="0"/>
            <a:r>
              <a:rPr lang="en" dirty="0" smtClean="0"/>
              <a:t>DACs, BALs &amp; BELs </a:t>
            </a:r>
            <a:r>
              <a:rPr lang="en-US" dirty="0" smtClean="0"/>
              <a:t>structure</a:t>
            </a:r>
            <a:endParaRPr lang="en-US" dirty="0"/>
          </a:p>
        </p:txBody>
      </p:sp>
      <p:sp>
        <p:nvSpPr>
          <p:cNvPr id="72" name="Shape 72"/>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a:r>
              <a:rPr lang="en-US" dirty="0"/>
              <a:t>BAL structure in Quasar’s spectra</a:t>
            </a:r>
            <a:endParaRPr lang="en" dirty="0"/>
          </a:p>
        </p:txBody>
      </p:sp>
      <p:grpSp>
        <p:nvGrpSpPr>
          <p:cNvPr id="7" name="Shape 412"/>
          <p:cNvGrpSpPr/>
          <p:nvPr/>
        </p:nvGrpSpPr>
        <p:grpSpPr>
          <a:xfrm>
            <a:off x="4486506" y="1303020"/>
            <a:ext cx="394103" cy="725251"/>
            <a:chOff x="3384375" y="2267500"/>
            <a:chExt cx="203375" cy="507825"/>
          </a:xfrm>
        </p:grpSpPr>
        <p:sp>
          <p:nvSpPr>
            <p:cNvPr id="8" name="Shape 41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1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708013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4294967295"/>
          </p:nvPr>
        </p:nvSpPr>
        <p:spPr>
          <a:xfrm>
            <a:off x="150946" y="1474470"/>
            <a:ext cx="2625492" cy="3291840"/>
          </a:xfrm>
          <a:prstGeom prst="rect">
            <a:avLst/>
          </a:prstGeom>
        </p:spPr>
        <p:txBody>
          <a:bodyPr lIns="91425" tIns="91425" rIns="91425" bIns="91425" anchor="ctr" anchorCtr="0">
            <a:noAutofit/>
          </a:bodyPr>
          <a:lstStyle/>
          <a:p>
            <a:pPr lvl="0">
              <a:spcBef>
                <a:spcPts val="0"/>
              </a:spcBef>
              <a:buNone/>
            </a:pPr>
            <a:r>
              <a:rPr lang="en-US" sz="1600" dirty="0">
                <a:latin typeface="Cinzel"/>
                <a:ea typeface="Cinzel"/>
                <a:cs typeface="Cinzel"/>
                <a:sym typeface="Cinzel"/>
              </a:rPr>
              <a:t>Comparison of the Mg II resonance lines between the spectrum of a normal B star and the spectra of two active Be stars that present complex and peculiar spectral lines. As we can observe the Be stars present some absorption components that do not appear in the spectrum of the normal B star</a:t>
            </a:r>
            <a:r>
              <a:rPr lang="en" sz="1600" dirty="0" smtClean="0"/>
              <a:t>.</a:t>
            </a:r>
            <a:endParaRPr lang="en" sz="1600" dirty="0"/>
          </a:p>
        </p:txBody>
      </p:sp>
      <p:pic>
        <p:nvPicPr>
          <p:cNvPr id="5" name="Εικόνα 202" descr="C:\Users\jimstath\Desktop\1.jpg"/>
          <p:cNvPicPr>
            <a:picLocks noChangeAspect="1"/>
          </p:cNvPicPr>
          <p:nvPr/>
        </p:nvPicPr>
        <p:blipFill>
          <a:blip r:embed="rId3" cstate="print"/>
          <a:srcRect/>
          <a:stretch>
            <a:fillRect/>
          </a:stretch>
        </p:blipFill>
        <p:spPr bwMode="auto">
          <a:xfrm>
            <a:off x="2685996" y="886267"/>
            <a:ext cx="6183684" cy="3580168"/>
          </a:xfrm>
          <a:prstGeom prst="rect">
            <a:avLst/>
          </a:prstGeom>
          <a:noFill/>
          <a:ln w="9525">
            <a:noFill/>
            <a:miter lim="800000"/>
            <a:headEnd/>
            <a:tailEnd/>
          </a:ln>
        </p:spPr>
      </p:pic>
      <p:grpSp>
        <p:nvGrpSpPr>
          <p:cNvPr id="4" name="Shape 356"/>
          <p:cNvGrpSpPr/>
          <p:nvPr/>
        </p:nvGrpSpPr>
        <p:grpSpPr>
          <a:xfrm>
            <a:off x="855650" y="375080"/>
            <a:ext cx="904570" cy="893649"/>
            <a:chOff x="2594050" y="1631825"/>
            <a:chExt cx="439625" cy="439625"/>
          </a:xfrm>
        </p:grpSpPr>
        <p:sp>
          <p:nvSpPr>
            <p:cNvPr id="6" name="Shape 35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35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5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60"/>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138176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4294967295"/>
          </p:nvPr>
        </p:nvSpPr>
        <p:spPr>
          <a:xfrm>
            <a:off x="733875" y="1840230"/>
            <a:ext cx="3253799" cy="2777490"/>
          </a:xfrm>
          <a:prstGeom prst="rect">
            <a:avLst/>
          </a:prstGeom>
        </p:spPr>
        <p:txBody>
          <a:bodyPr lIns="91425" tIns="91425" rIns="91425" bIns="91425" anchor="ctr" anchorCtr="0">
            <a:noAutofit/>
          </a:bodyPr>
          <a:lstStyle/>
          <a:p>
            <a:pPr lvl="0" algn="ctr">
              <a:spcBef>
                <a:spcPts val="0"/>
              </a:spcBef>
              <a:buNone/>
            </a:pPr>
            <a:r>
              <a:rPr lang="en-US" dirty="0">
                <a:latin typeface="Cinzel"/>
                <a:ea typeface="Cinzel"/>
                <a:cs typeface="Cinzel"/>
                <a:sym typeface="Cinzel"/>
              </a:rPr>
              <a:t>DAC/SAC </a:t>
            </a:r>
            <a:r>
              <a:rPr lang="en-US" dirty="0" smtClean="0">
                <a:latin typeface="Cinzel"/>
                <a:ea typeface="Cinzel"/>
                <a:cs typeface="Cinzel"/>
                <a:sym typeface="Cinzel"/>
              </a:rPr>
              <a:t>phenomena and BALs in </a:t>
            </a:r>
            <a:r>
              <a:rPr lang="en-US" dirty="0">
                <a:latin typeface="Cinzel"/>
                <a:ea typeface="Cinzel"/>
                <a:cs typeface="Cinzel"/>
                <a:sym typeface="Cinzel"/>
              </a:rPr>
              <a:t>the spectra of Hot Emission Stars, BAL Quasars, </a:t>
            </a:r>
            <a:r>
              <a:rPr lang="en-US" dirty="0">
                <a:latin typeface="Cinzel"/>
                <a:ea typeface="Cinzel"/>
                <a:cs typeface="Cinzel"/>
                <a:sym typeface="Cinzel"/>
              </a:rPr>
              <a:t>Cataclysmic </a:t>
            </a:r>
            <a:r>
              <a:rPr lang="en-US" dirty="0" smtClean="0">
                <a:latin typeface="Cinzel"/>
                <a:ea typeface="Cinzel"/>
                <a:cs typeface="Cinzel"/>
                <a:sym typeface="Cinzel"/>
              </a:rPr>
              <a:t>Variables, Wolf </a:t>
            </a:r>
            <a:r>
              <a:rPr lang="en-US" dirty="0" err="1">
                <a:latin typeface="Cinzel"/>
                <a:ea typeface="Cinzel"/>
                <a:cs typeface="Cinzel"/>
                <a:sym typeface="Cinzel"/>
              </a:rPr>
              <a:t>Rayet</a:t>
            </a:r>
            <a:r>
              <a:rPr lang="en-US" dirty="0">
                <a:latin typeface="Cinzel"/>
                <a:ea typeface="Cinzel"/>
                <a:cs typeface="Cinzel"/>
                <a:sym typeface="Cinzel"/>
              </a:rPr>
              <a:t> </a:t>
            </a:r>
            <a:r>
              <a:rPr lang="en-US" dirty="0" smtClean="0">
                <a:latin typeface="Cinzel"/>
                <a:ea typeface="Cinzel"/>
                <a:cs typeface="Cinzel"/>
                <a:sym typeface="Cinzel"/>
              </a:rPr>
              <a:t>stars </a:t>
            </a:r>
            <a:r>
              <a:rPr lang="en-US" dirty="0" smtClean="0">
                <a:latin typeface="Cinzel"/>
                <a:ea typeface="Cinzel"/>
                <a:cs typeface="Cinzel"/>
                <a:sym typeface="Cinzel"/>
              </a:rPr>
              <a:t>were </a:t>
            </a:r>
            <a:r>
              <a:rPr lang="en-US" dirty="0">
                <a:latin typeface="Cinzel"/>
                <a:ea typeface="Cinzel"/>
                <a:cs typeface="Cinzel"/>
                <a:sym typeface="Cinzel"/>
              </a:rPr>
              <a:t>confirmed both theoretically and </a:t>
            </a:r>
            <a:r>
              <a:rPr lang="en-US" dirty="0" smtClean="0">
                <a:latin typeface="Cinzel"/>
                <a:ea typeface="Cinzel"/>
                <a:cs typeface="Cinzel"/>
                <a:sym typeface="Cinzel"/>
              </a:rPr>
              <a:t>observationally.</a:t>
            </a:r>
            <a:endParaRPr lang="en" dirty="0"/>
          </a:p>
        </p:txBody>
      </p:sp>
      <p:pic>
        <p:nvPicPr>
          <p:cNvPr id="4" name="Εικόνα 224"/>
          <p:cNvPicPr/>
          <p:nvPr/>
        </p:nvPicPr>
        <p:blipFill>
          <a:blip r:embed="rId3" cstate="print"/>
          <a:srcRect/>
          <a:stretch>
            <a:fillRect/>
          </a:stretch>
        </p:blipFill>
        <p:spPr bwMode="auto">
          <a:xfrm>
            <a:off x="5080317" y="328295"/>
            <a:ext cx="3029585" cy="4486910"/>
          </a:xfrm>
          <a:prstGeom prst="rect">
            <a:avLst/>
          </a:prstGeom>
          <a:noFill/>
          <a:ln w="9525">
            <a:noFill/>
            <a:miter lim="800000"/>
            <a:headEnd/>
            <a:tailEnd/>
          </a:ln>
        </p:spPr>
      </p:pic>
      <p:sp>
        <p:nvSpPr>
          <p:cNvPr id="5" name="Shape 361"/>
          <p:cNvSpPr/>
          <p:nvPr/>
        </p:nvSpPr>
        <p:spPr>
          <a:xfrm>
            <a:off x="1688568" y="419735"/>
            <a:ext cx="1523262" cy="152421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84613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4" name="Εικόνα 3" descr="DACs"/>
          <p:cNvPicPr/>
          <p:nvPr/>
        </p:nvPicPr>
        <p:blipFill>
          <a:blip r:embed="rId3" cstate="print"/>
          <a:srcRect/>
          <a:stretch>
            <a:fillRect/>
          </a:stretch>
        </p:blipFill>
        <p:spPr bwMode="auto">
          <a:xfrm>
            <a:off x="158432" y="277495"/>
            <a:ext cx="4575175" cy="2531110"/>
          </a:xfrm>
          <a:prstGeom prst="rect">
            <a:avLst/>
          </a:prstGeom>
          <a:noFill/>
          <a:ln w="9525">
            <a:noFill/>
            <a:miter lim="800000"/>
            <a:headEnd/>
            <a:tailEnd/>
          </a:ln>
        </p:spPr>
      </p:pic>
      <p:pic>
        <p:nvPicPr>
          <p:cNvPr id="6" name="Εικόνα 4" descr="SACs"/>
          <p:cNvPicPr/>
          <p:nvPr/>
        </p:nvPicPr>
        <p:blipFill>
          <a:blip r:embed="rId4" cstate="print"/>
          <a:srcRect/>
          <a:stretch>
            <a:fillRect/>
          </a:stretch>
        </p:blipFill>
        <p:spPr bwMode="auto">
          <a:xfrm>
            <a:off x="3486149" y="2411412"/>
            <a:ext cx="5440680" cy="2538095"/>
          </a:xfrm>
          <a:prstGeom prst="rect">
            <a:avLst/>
          </a:prstGeom>
          <a:noFill/>
          <a:ln w="9525">
            <a:noFill/>
            <a:miter lim="800000"/>
            <a:headEnd/>
            <a:tailEnd/>
          </a:ln>
        </p:spPr>
      </p:pic>
      <p:sp>
        <p:nvSpPr>
          <p:cNvPr id="2" name="Right Arrow Callout 1"/>
          <p:cNvSpPr/>
          <p:nvPr/>
        </p:nvSpPr>
        <p:spPr>
          <a:xfrm>
            <a:off x="468630" y="3054508"/>
            <a:ext cx="3017519" cy="164909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SACs phenomenon in </a:t>
            </a:r>
            <a:r>
              <a:rPr lang="en-US" dirty="0" err="1"/>
              <a:t>Oe</a:t>
            </a:r>
            <a:r>
              <a:rPr lang="en-US" dirty="0"/>
              <a:t> star’s HD 34656 </a:t>
            </a:r>
            <a:r>
              <a:rPr lang="en-US" dirty="0" smtClean="0"/>
              <a:t>and AGNs </a:t>
            </a:r>
            <a:r>
              <a:rPr lang="en-US" dirty="0"/>
              <a:t>PG 1254+047 spectrum (</a:t>
            </a:r>
            <a:r>
              <a:rPr lang="en-US" dirty="0" err="1"/>
              <a:t>Lya</a:t>
            </a:r>
            <a:r>
              <a:rPr lang="en-US" dirty="0"/>
              <a:t> and Si IV and C IV doublets)</a:t>
            </a:r>
          </a:p>
        </p:txBody>
      </p:sp>
      <p:sp>
        <p:nvSpPr>
          <p:cNvPr id="3" name="Left Arrow Callout 2"/>
          <p:cNvSpPr/>
          <p:nvPr/>
        </p:nvSpPr>
        <p:spPr>
          <a:xfrm>
            <a:off x="4733607" y="607219"/>
            <a:ext cx="3394710" cy="147447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Similarity of DACs phenomenon in Be star’s HD 45910 spectrum (Mg II doublet) </a:t>
            </a:r>
            <a:r>
              <a:rPr lang="en-US" dirty="0" smtClean="0"/>
              <a:t>and AGNs </a:t>
            </a:r>
            <a:r>
              <a:rPr lang="en-US" dirty="0"/>
              <a:t>PG 0946+301spectrum (C IV doublet). </a:t>
            </a:r>
          </a:p>
        </p:txBody>
      </p:sp>
    </p:spTree>
    <p:extLst>
      <p:ext uri="{BB962C8B-B14F-4D97-AF65-F5344CB8AC3E}">
        <p14:creationId xmlns:p14="http://schemas.microsoft.com/office/powerpoint/2010/main" val="175490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489575" y="948690"/>
            <a:ext cx="6225675" cy="3074670"/>
          </a:xfrm>
          <a:prstGeom prst="rect">
            <a:avLst/>
          </a:prstGeom>
        </p:spPr>
        <p:txBody>
          <a:bodyPr lIns="91425" tIns="91425" rIns="91425" bIns="91425" anchor="ctr" anchorCtr="0">
            <a:noAutofit/>
          </a:bodyPr>
          <a:lstStyle/>
          <a:p>
            <a:pPr lvl="0">
              <a:buNone/>
            </a:pPr>
            <a:r>
              <a:rPr lang="en-GB" sz="2000" dirty="0"/>
              <a:t>Can BALs be simulated and </a:t>
            </a:r>
            <a:r>
              <a:rPr lang="en-GB" sz="2000" dirty="0" smtClean="0"/>
              <a:t>analysed </a:t>
            </a:r>
            <a:r>
              <a:rPr lang="en-GB" sz="2000" dirty="0"/>
              <a:t>taking into account their complex structure and large widths</a:t>
            </a:r>
            <a:r>
              <a:rPr lang="en-GB" sz="2000" dirty="0" smtClean="0"/>
              <a:t>?</a:t>
            </a:r>
          </a:p>
          <a:p>
            <a:pPr lvl="0">
              <a:buNone/>
            </a:pPr>
            <a:r>
              <a:rPr lang="en-GB" sz="1400" dirty="0" smtClean="0"/>
              <a:t> </a:t>
            </a:r>
            <a:endParaRPr lang="en" sz="1400" dirty="0"/>
          </a:p>
        </p:txBody>
      </p:sp>
    </p:spTree>
    <p:extLst>
      <p:ext uri="{BB962C8B-B14F-4D97-AF65-F5344CB8AC3E}">
        <p14:creationId xmlns:p14="http://schemas.microsoft.com/office/powerpoint/2010/main" val="1814186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1489575" y="948690"/>
            <a:ext cx="6225675" cy="3074670"/>
          </a:xfrm>
          <a:prstGeom prst="rect">
            <a:avLst/>
          </a:prstGeom>
        </p:spPr>
        <p:txBody>
          <a:bodyPr lIns="91425" tIns="91425" rIns="91425" bIns="91425" anchor="ctr" anchorCtr="0">
            <a:noAutofit/>
          </a:bodyPr>
          <a:lstStyle/>
          <a:p>
            <a:pPr lvl="0">
              <a:buNone/>
            </a:pPr>
            <a:r>
              <a:rPr lang="en-GB" sz="2000" dirty="0"/>
              <a:t>How can Si IV and C IV BALs be </a:t>
            </a:r>
            <a:r>
              <a:rPr lang="en-GB" sz="2000" dirty="0" smtClean="0"/>
              <a:t>analysed? </a:t>
            </a:r>
            <a:r>
              <a:rPr lang="en-GB" sz="2000" dirty="0"/>
              <a:t>Accepting the point of view that BALs are the synthesis of a series of spectral line components, is there a way to study not only the whole profile but the profiles of each individual component (line function of each individual absorber in the line of sight)? </a:t>
            </a:r>
            <a:endParaRPr lang="en" sz="2000" dirty="0"/>
          </a:p>
        </p:txBody>
      </p:sp>
    </p:spTree>
    <p:extLst>
      <p:ext uri="{BB962C8B-B14F-4D97-AF65-F5344CB8AC3E}">
        <p14:creationId xmlns:p14="http://schemas.microsoft.com/office/powerpoint/2010/main" val="159408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cen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346</TotalTime>
  <Words>1453</Words>
  <Application>Microsoft Office PowerPoint</Application>
  <PresentationFormat>Προβολή στην οθόνη (16:9)</PresentationFormat>
  <Paragraphs>276</Paragraphs>
  <Slides>33</Slides>
  <Notes>33</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Vicentio template</vt:lpstr>
      <vt:lpstr>ASTA Software  An Advanced Spectral Analysis Algorithmic Environment for Emission and Absorption Line Spectra</vt:lpstr>
      <vt:lpstr>Hello!</vt:lpstr>
      <vt:lpstr>Παρουσίαση του PowerPoint</vt:lpstr>
      <vt:lpstr> DACs, BALs &amp; BELs structure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ASTA v1.4 stable release</vt:lpstr>
      <vt:lpstr>Παρουσίαση του PowerPoint</vt:lpstr>
      <vt:lpstr>Παρουσίαση του PowerPoint</vt:lpstr>
      <vt:lpstr>BAL/BEL/DAC</vt:lpstr>
      <vt:lpstr>ASTA analyzes each BAL/BEL/DAC/SAC in its components</vt:lpstr>
      <vt:lpstr>Παρουσίαση του PowerPoint</vt:lpstr>
      <vt:lpstr>Παρουσίαση του PowerPoint</vt:lpstr>
      <vt:lpstr> The BAL Quasar case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Narrow Absorption Lines</vt:lpstr>
      <vt:lpstr>Παρουσίαση του PowerPoint</vt:lpstr>
      <vt:lpstr>5 distributions</vt:lpstr>
      <vt:lpstr>Παρουσίαση του PowerPoint</vt:lpstr>
      <vt:lpstr>ASTA v1.4 stable release  has been tested and verified in the case of the most extreme astronomical objects i.e. hot stars, Wolf Rayet (WR) stars, Cataclysmic Variables (CVs) and Broad Absorption Line QSOs (BALQSOs) (Antoniou et al. 2010, 2011a,b, 2014; Danezis et al. 2003, 2007, 2009, 2010; Lyratzi et al. 2007, 2009, 2010, 2011; Stathopoulos et al. 2015). .</vt:lpstr>
      <vt:lpstr>Παρουσίαση του PowerPoint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tgf</dc:creator>
  <cp:lastModifiedBy>Αντώνης</cp:lastModifiedBy>
  <cp:revision>71</cp:revision>
  <dcterms:modified xsi:type="dcterms:W3CDTF">2017-08-23T09:12:47Z</dcterms:modified>
</cp:coreProperties>
</file>